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42113" cy="9872663"/>
  <p:embeddedFontLst>
    <p:embeddedFont>
      <p:font typeface="FMAbhaya" pitchFamily="2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02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70706-8E07-4034-8A66-856104453156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A2E3B-6670-4F98-8AFB-C20DEA200E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258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AD6C2-AD71-429B-AB30-00203D39B781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E487D-94AA-4579-ADD5-7422398ED5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84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E487D-94AA-4579-ADD5-7422398ED5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214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8046-8B93-4BD9-9BBA-94087AF754E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6B0C-B133-4F5C-B532-5C18813D9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13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8046-8B93-4BD9-9BBA-94087AF754E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6B0C-B133-4F5C-B532-5C18813D9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360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8046-8B93-4BD9-9BBA-94087AF754E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6B0C-B133-4F5C-B532-5C18813D9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93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8046-8B93-4BD9-9BBA-94087AF754E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6B0C-B133-4F5C-B532-5C18813D9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99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8046-8B93-4BD9-9BBA-94087AF754E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6B0C-B133-4F5C-B532-5C18813D9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249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8046-8B93-4BD9-9BBA-94087AF754E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6B0C-B133-4F5C-B532-5C18813D9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02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8046-8B93-4BD9-9BBA-94087AF754E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6B0C-B133-4F5C-B532-5C18813D9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142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8046-8B93-4BD9-9BBA-94087AF754E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6B0C-B133-4F5C-B532-5C18813D9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536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8046-8B93-4BD9-9BBA-94087AF754E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6B0C-B133-4F5C-B532-5C18813D9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83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8046-8B93-4BD9-9BBA-94087AF754E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6B0C-B133-4F5C-B532-5C18813D9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01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8046-8B93-4BD9-9BBA-94087AF754E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6B0C-B133-4F5C-B532-5C18813D9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08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8046-8B93-4BD9-9BBA-94087AF754E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D6B0C-B133-4F5C-B532-5C18813D9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44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FMAbhaya" panose="00000400000000000000" pitchFamily="2" charset="0"/>
              </a:rPr>
              <a:t>w'fmd'i</a:t>
            </a:r>
            <a:r>
              <a:rPr lang="en-US" sz="2800" b="1" dirty="0" smtClean="0">
                <a:latin typeface="FMAbhaya" panose="00000400000000000000" pitchFamily="2" charset="0"/>
              </a:rPr>
              <a:t> ^id(</a:t>
            </a:r>
            <a:r>
              <a:rPr lang="en-US" sz="2800" b="1" dirty="0" err="1" smtClean="0">
                <a:latin typeface="FMAbhaya" panose="00000400000000000000" pitchFamily="2" charset="0"/>
              </a:rPr>
              <a:t>fm</a:t>
            </a:r>
            <a:r>
              <a:rPr lang="en-US" sz="2800" b="1" dirty="0" smtClean="0">
                <a:latin typeface="FMAbhaya" panose="00000400000000000000" pitchFamily="2" charset="0"/>
              </a:rPr>
              <a:t>&lt;&amp; .Ks; </a:t>
            </a:r>
            <a:r>
              <a:rPr lang="en-US" sz="2800" b="1" dirty="0" err="1" smtClean="0">
                <a:latin typeface="FMAbhaya" panose="00000400000000000000" pitchFamily="2" charset="0"/>
              </a:rPr>
              <a:t>idOkh</a:t>
            </a:r>
            <a:r>
              <a:rPr lang="en-US" sz="2800" b="1" dirty="0" smtClean="0">
                <a:latin typeface="FMAbhaya" panose="00000400000000000000" pitchFamily="2" charset="0"/>
              </a:rPr>
              <a:t> </a:t>
            </a:r>
            <a:r>
              <a:rPr lang="en-US" sz="2800" b="1" dirty="0" err="1" smtClean="0">
                <a:latin typeface="FMAbhaya" panose="00000400000000000000" pitchFamily="2" charset="0"/>
              </a:rPr>
              <a:t>flfrys</a:t>
            </a:r>
            <a:r>
              <a:rPr lang="en-US" sz="2800" b="1" dirty="0" smtClean="0">
                <a:latin typeface="FMAbhaya" panose="00000400000000000000" pitchFamily="2" charset="0"/>
              </a:rPr>
              <a:t> </a:t>
            </a:r>
            <a:r>
              <a:rPr lang="en-US" sz="2800" b="1" dirty="0" err="1" smtClean="0">
                <a:latin typeface="FMAbhaya" panose="00000400000000000000" pitchFamily="2" charset="0"/>
              </a:rPr>
              <a:t>mdi,a</a:t>
            </a:r>
            <a:r>
              <a:rPr lang="en-US" sz="2800" b="1" dirty="0" smtClean="0">
                <a:latin typeface="FMAbhaya" panose="00000400000000000000" pitchFamily="2" charset="0"/>
              </a:rPr>
              <a:t> </a:t>
            </a:r>
            <a:r>
              <a:rPr lang="en-US" sz="2800" b="1" dirty="0" err="1" smtClean="0">
                <a:latin typeface="FMAbhaya" panose="00000400000000000000" pitchFamily="2" charset="0"/>
              </a:rPr>
              <a:t>iqj;djh</a:t>
            </a:r>
            <a:r>
              <a:rPr lang="en-US" sz="2800" b="1" dirty="0" smtClean="0">
                <a:latin typeface="FMAbhaya" panose="00000400000000000000" pitchFamily="2" charset="0"/>
              </a:rPr>
              <a:t> </a:t>
            </a:r>
            <a:r>
              <a:rPr lang="en-US" sz="2800" b="1" dirty="0" err="1" smtClean="0">
                <a:latin typeface="FMAbhaya" panose="00000400000000000000" pitchFamily="2" charset="0"/>
              </a:rPr>
              <a:t>n,mdk</a:t>
            </a:r>
            <a:r>
              <a:rPr lang="en-US" sz="2800" b="1" dirty="0" smtClean="0">
                <a:latin typeface="FMAbhaya" panose="00000400000000000000" pitchFamily="2" charset="0"/>
              </a:rPr>
              <a:t> </a:t>
            </a:r>
            <a:r>
              <a:rPr lang="en-US" sz="2800" b="1" dirty="0" err="1" smtClean="0">
                <a:latin typeface="FMAbhaya" panose="00000400000000000000" pitchFamily="2" charset="0"/>
              </a:rPr>
              <a:t>wdldrh</a:t>
            </a:r>
            <a:endParaRPr lang="en-US" sz="2800" b="1" dirty="0">
              <a:latin typeface="FMAbhaya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FMAbhaya" panose="00000400000000000000" pitchFamily="2" charset="0"/>
              </a:rPr>
              <a:t>ã' ã' f,,</a:t>
            </a:r>
            <a:r>
              <a:rPr lang="en-US" sz="2400" b="1" dirty="0" err="1" smtClean="0">
                <a:solidFill>
                  <a:schemeClr val="tx1"/>
                </a:solidFill>
                <a:latin typeface="FMAbhaya" panose="00000400000000000000" pitchFamily="2" charset="0"/>
              </a:rPr>
              <a:t>a¨msáh</a:t>
            </a:r>
            <a:r>
              <a:rPr lang="en-US" sz="2400" b="1" dirty="0" smtClean="0">
                <a:solidFill>
                  <a:schemeClr val="tx1"/>
                </a:solidFill>
                <a:latin typeface="FMAbhaya" panose="00000400000000000000" pitchFamily="2" charset="0"/>
              </a:rPr>
              <a:t> 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latin typeface="FMAbhaya" panose="00000400000000000000" pitchFamily="2" charset="0"/>
              </a:rPr>
              <a:t>cd;sl</a:t>
            </a:r>
            <a:r>
              <a:rPr lang="en-US" sz="2400" b="1" dirty="0" smtClean="0">
                <a:solidFill>
                  <a:schemeClr val="tx1"/>
                </a:solidFill>
                <a:latin typeface="FMAbhaya" panose="000004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FMAbhaya" panose="00000400000000000000" pitchFamily="2" charset="0"/>
              </a:rPr>
              <a:t>wOHdmk</a:t>
            </a:r>
            <a:r>
              <a:rPr lang="en-US" sz="2400" b="1" dirty="0" smtClean="0">
                <a:solidFill>
                  <a:schemeClr val="tx1"/>
                </a:solidFill>
                <a:latin typeface="FMAbhaya" panose="000004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FMAbhaya" panose="00000400000000000000" pitchFamily="2" charset="0"/>
              </a:rPr>
              <a:t>wdh;kh</a:t>
            </a:r>
            <a:r>
              <a:rPr lang="en-US" dirty="0" smtClean="0">
                <a:latin typeface="FMAbhaya" panose="00000400000000000000" pitchFamily="2" charset="0"/>
              </a:rPr>
              <a:t>                                     </a:t>
            </a:r>
          </a:p>
          <a:p>
            <a:endParaRPr lang="en-US" dirty="0">
              <a:latin typeface="FMAbhaya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2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94456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FMAbhaya" panose="00000400000000000000" pitchFamily="2" charset="0"/>
              </a:rPr>
              <a:t>ye|skaùu</a:t>
            </a:r>
            <a:r>
              <a:rPr lang="en-US" sz="2800" b="1" dirty="0" smtClean="0">
                <a:latin typeface="FMAbhaya" panose="00000400000000000000" pitchFamily="2" charset="0"/>
              </a:rPr>
              <a:t> </a:t>
            </a:r>
            <a:r>
              <a:rPr lang="en-US" sz="2800" b="1" dirty="0" err="1" smtClean="0">
                <a:latin typeface="FMAbhaya" panose="00000400000000000000" pitchFamily="2" charset="0"/>
              </a:rPr>
              <a:t>yd</a:t>
            </a:r>
            <a:r>
              <a:rPr lang="en-US" sz="2800" b="1" dirty="0" smtClean="0">
                <a:latin typeface="FMAbhaya" panose="00000400000000000000" pitchFamily="2" charset="0"/>
              </a:rPr>
              <a:t> ;d¾lslh</a:t>
            </a:r>
            <a:endParaRPr lang="en-US" sz="2800" b="1" dirty="0">
              <a:latin typeface="FMAbhay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FMAbhaya" panose="00000400000000000000" pitchFamily="2" charset="0"/>
              </a:rPr>
              <a:t>.</a:t>
            </a:r>
            <a:r>
              <a:rPr lang="en-US" sz="2400" dirty="0" err="1" smtClean="0">
                <a:latin typeface="FMAbhaya" panose="00000400000000000000" pitchFamily="2" charset="0"/>
              </a:rPr>
              <a:t>Ks;h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hkq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iqúfYaIS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úIhhls</a:t>
            </a:r>
            <a:r>
              <a:rPr lang="en-US" sz="2400" dirty="0" smtClean="0">
                <a:latin typeface="FMAbhaya" panose="00000400000000000000" pitchFamily="2" charset="0"/>
              </a:rPr>
              <a:t>'</a:t>
            </a:r>
          </a:p>
          <a:p>
            <a:pPr algn="just"/>
            <a:r>
              <a:rPr lang="en-US" sz="2400" dirty="0" err="1" smtClean="0">
                <a:latin typeface="FMAbhaya" panose="00000400000000000000" pitchFamily="2" charset="0"/>
              </a:rPr>
              <a:t>Wiia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fm</a:t>
            </a:r>
            <a:r>
              <a:rPr lang="en-US" sz="2400" dirty="0" smtClean="0">
                <a:latin typeface="FMAbhaya" panose="00000400000000000000" pitchFamily="2" charset="0"/>
              </a:rPr>
              <a:t>&lt; </a:t>
            </a:r>
            <a:r>
              <a:rPr lang="en-US" sz="2400" dirty="0" err="1" smtClean="0">
                <a:latin typeface="FMAbhaya" panose="00000400000000000000" pitchFamily="2" charset="0"/>
              </a:rPr>
              <a:t>úIh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Odrdj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yeoEÍu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fyda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fjk;a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mdGud,djla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yeoEÍu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i|yd</a:t>
            </a:r>
            <a:r>
              <a:rPr lang="en-US" sz="2400" dirty="0" smtClean="0">
                <a:latin typeface="FMAbhaya" panose="00000400000000000000" pitchFamily="2" charset="0"/>
              </a:rPr>
              <a:t> w' </a:t>
            </a:r>
            <a:r>
              <a:rPr lang="en-US" sz="2400" dirty="0" err="1" smtClean="0">
                <a:latin typeface="FMAbhaya" panose="00000400000000000000" pitchFamily="2" charset="0"/>
              </a:rPr>
              <a:t>fmd</a:t>
            </a:r>
            <a:r>
              <a:rPr lang="en-US" sz="2400" dirty="0" smtClean="0">
                <a:latin typeface="FMAbhaya" panose="00000400000000000000" pitchFamily="2" charset="0"/>
              </a:rPr>
              <a:t>' </a:t>
            </a:r>
            <a:r>
              <a:rPr lang="en-US" sz="2400" dirty="0" err="1" smtClean="0">
                <a:latin typeface="FMAbhaya" panose="00000400000000000000" pitchFamily="2" charset="0"/>
              </a:rPr>
              <a:t>i</a:t>
            </a:r>
            <a:r>
              <a:rPr lang="en-US" sz="2400" dirty="0" smtClean="0">
                <a:latin typeface="FMAbhaya" panose="00000400000000000000" pitchFamily="2" charset="0"/>
              </a:rPr>
              <a:t>' ^id' </a:t>
            </a:r>
            <a:r>
              <a:rPr lang="en-US" sz="2400" dirty="0" err="1" smtClean="0">
                <a:latin typeface="FMAbhaya" panose="00000400000000000000" pitchFamily="2" charset="0"/>
              </a:rPr>
              <a:t>fm</a:t>
            </a:r>
            <a:r>
              <a:rPr lang="en-US" sz="2400" dirty="0" smtClean="0">
                <a:latin typeface="FMAbhaya" panose="00000400000000000000" pitchFamily="2" charset="0"/>
              </a:rPr>
              <a:t>&lt;&amp; .Ks; </a:t>
            </a:r>
            <a:r>
              <a:rPr lang="en-US" sz="2400" dirty="0" err="1" smtClean="0">
                <a:latin typeface="FMAbhaya" panose="00000400000000000000" pitchFamily="2" charset="0"/>
              </a:rPr>
              <a:t>úIh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iu;a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úh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hq</a:t>
            </a:r>
            <a:r>
              <a:rPr lang="en-US" sz="2400" dirty="0" smtClean="0">
                <a:latin typeface="FMAbhaya" panose="00000400000000000000" pitchFamily="2" charset="0"/>
              </a:rPr>
              <a:t>;=h‘'</a:t>
            </a:r>
          </a:p>
          <a:p>
            <a:pPr algn="just"/>
            <a:r>
              <a:rPr lang="en-US" sz="2400" dirty="0" smtClean="0">
                <a:latin typeface="FMAbhaya" panose="00000400000000000000" pitchFamily="2" charset="0"/>
              </a:rPr>
              <a:t>w' </a:t>
            </a:r>
            <a:r>
              <a:rPr lang="en-US" sz="2400" dirty="0" err="1" smtClean="0">
                <a:latin typeface="FMAbhaya" panose="00000400000000000000" pitchFamily="2" charset="0"/>
              </a:rPr>
              <a:t>fmd</a:t>
            </a:r>
            <a:r>
              <a:rPr lang="en-US" sz="2400" dirty="0" smtClean="0">
                <a:latin typeface="FMAbhaya" panose="00000400000000000000" pitchFamily="2" charset="0"/>
              </a:rPr>
              <a:t>' i' ^id' </a:t>
            </a:r>
            <a:r>
              <a:rPr lang="en-US" sz="2400" dirty="0" err="1" smtClean="0">
                <a:latin typeface="FMAbhaya" panose="00000400000000000000" pitchFamily="2" charset="0"/>
              </a:rPr>
              <a:t>fm</a:t>
            </a:r>
            <a:r>
              <a:rPr lang="en-US" sz="2400" dirty="0" smtClean="0">
                <a:latin typeface="FMAbhaya" panose="00000400000000000000" pitchFamily="2" charset="0"/>
              </a:rPr>
              <a:t>&lt;&amp; </a:t>
            </a:r>
            <a:r>
              <a:rPr lang="en-US" sz="2400" dirty="0" err="1" smtClean="0">
                <a:latin typeface="FMAbhaya" panose="00000400000000000000" pitchFamily="2" charset="0"/>
              </a:rPr>
              <a:t>iu;aùu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hkq</a:t>
            </a:r>
            <a:r>
              <a:rPr lang="en-US" sz="2400" dirty="0" smtClean="0">
                <a:latin typeface="FMAbhaya" panose="00000400000000000000" pitchFamily="2" charset="0"/>
              </a:rPr>
              <a:t> .</a:t>
            </a:r>
            <a:r>
              <a:rPr lang="en-US" sz="2400" dirty="0" err="1" smtClean="0">
                <a:latin typeface="FMAbhaya" panose="00000400000000000000" pitchFamily="2" charset="0"/>
              </a:rPr>
              <a:t>Ks;h</a:t>
            </a:r>
            <a:r>
              <a:rPr lang="en-US" sz="2400" dirty="0" smtClean="0">
                <a:latin typeface="FMAbhaya" panose="00000400000000000000" pitchFamily="2" charset="0"/>
              </a:rPr>
              <a:t>" </a:t>
            </a:r>
            <a:r>
              <a:rPr lang="en-US" sz="2400" dirty="0" err="1" smtClean="0">
                <a:latin typeface="FMAbhaya" panose="00000400000000000000" pitchFamily="2" charset="0"/>
              </a:rPr>
              <a:t>uõni</a:t>
            </a:r>
            <a:r>
              <a:rPr lang="en-US" sz="2400" dirty="0" smtClean="0">
                <a:latin typeface="FMAbhaya" panose="00000400000000000000" pitchFamily="2" charset="0"/>
              </a:rPr>
              <a:t> we;=`:j </a:t>
            </a:r>
            <a:r>
              <a:rPr lang="en-US" sz="2400" dirty="0" err="1" smtClean="0">
                <a:latin typeface="FMAbhaya" panose="00000400000000000000" pitchFamily="2" charset="0"/>
              </a:rPr>
              <a:t>úIhhka</a:t>
            </a:r>
            <a:r>
              <a:rPr lang="en-US" sz="2400" dirty="0" smtClean="0">
                <a:latin typeface="FMAbhaya" panose="00000400000000000000" pitchFamily="2" charset="0"/>
              </a:rPr>
              <a:t> 6 la </a:t>
            </a:r>
            <a:r>
              <a:rPr lang="en-US" sz="2400" dirty="0" err="1" smtClean="0">
                <a:latin typeface="FMAbhaya" panose="00000400000000000000" pitchFamily="2" charset="0"/>
              </a:rPr>
              <a:t>iu;a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ùuhs</a:t>
            </a:r>
            <a:r>
              <a:rPr lang="en-US" sz="2400" dirty="0" smtClean="0">
                <a:latin typeface="FMAbhaya" panose="00000400000000000000" pitchFamily="2" charset="0"/>
              </a:rPr>
              <a:t>'</a:t>
            </a:r>
          </a:p>
          <a:p>
            <a:pPr algn="just"/>
            <a:r>
              <a:rPr lang="en-US" sz="2400" dirty="0" err="1">
                <a:latin typeface="FMAbhaya" panose="00000400000000000000" pitchFamily="2" charset="0"/>
              </a:rPr>
              <a:t>úIh</a:t>
            </a:r>
            <a:r>
              <a:rPr lang="en-US" sz="2400" dirty="0">
                <a:latin typeface="FMAbhaya" panose="00000400000000000000" pitchFamily="2" charset="0"/>
              </a:rPr>
              <a:t> </a:t>
            </a:r>
            <a:r>
              <a:rPr lang="en-US" sz="2400" dirty="0" err="1">
                <a:latin typeface="FMAbhaya" panose="00000400000000000000" pitchFamily="2" charset="0"/>
              </a:rPr>
              <a:t>idOkh</a:t>
            </a:r>
            <a:r>
              <a:rPr lang="en-US" sz="2400" dirty="0">
                <a:latin typeface="FMAbhaya" panose="00000400000000000000" pitchFamily="2" charset="0"/>
              </a:rPr>
              <a:t> </a:t>
            </a:r>
            <a:r>
              <a:rPr lang="en-US" sz="2400" dirty="0" err="1">
                <a:latin typeface="FMAbhaya" panose="00000400000000000000" pitchFamily="2" charset="0"/>
              </a:rPr>
              <a:t>i|yd</a:t>
            </a:r>
            <a:r>
              <a:rPr lang="en-US" sz="2400" dirty="0">
                <a:latin typeface="FMAbhaya" panose="00000400000000000000" pitchFamily="2" charset="0"/>
              </a:rPr>
              <a:t> </a:t>
            </a:r>
            <a:r>
              <a:rPr lang="en-US" sz="2400" dirty="0" err="1">
                <a:latin typeface="FMAbhaya" panose="00000400000000000000" pitchFamily="2" charset="0"/>
              </a:rPr>
              <a:t>fndfyda</a:t>
            </a:r>
            <a:r>
              <a:rPr lang="en-US" sz="2400" dirty="0">
                <a:latin typeface="FMAbhaya" panose="00000400000000000000" pitchFamily="2" charset="0"/>
              </a:rPr>
              <a:t> </a:t>
            </a:r>
            <a:r>
              <a:rPr lang="en-US" sz="2400" dirty="0" err="1">
                <a:latin typeface="FMAbhaya" panose="00000400000000000000" pitchFamily="2" charset="0"/>
              </a:rPr>
              <a:t>idOl</a:t>
            </a:r>
            <a:r>
              <a:rPr lang="en-US" sz="2400" dirty="0">
                <a:latin typeface="FMAbhaya" panose="00000400000000000000" pitchFamily="2" charset="0"/>
              </a:rPr>
              <a:t> </a:t>
            </a:r>
            <a:r>
              <a:rPr lang="en-US" sz="2400" dirty="0" err="1">
                <a:latin typeface="FMAbhaya" panose="00000400000000000000" pitchFamily="2" charset="0"/>
              </a:rPr>
              <a:t>n,mdkq</a:t>
            </a:r>
            <a:r>
              <a:rPr lang="en-US" sz="2400" dirty="0">
                <a:latin typeface="FMAbhaya" panose="00000400000000000000" pitchFamily="2" charset="0"/>
              </a:rPr>
              <a:t> ,</a:t>
            </a:r>
            <a:r>
              <a:rPr lang="en-US" sz="2400" dirty="0" err="1">
                <a:latin typeface="FMAbhaya" panose="00000400000000000000" pitchFamily="2" charset="0"/>
              </a:rPr>
              <a:t>nhs</a:t>
            </a:r>
            <a:r>
              <a:rPr lang="en-US" sz="2400" dirty="0">
                <a:latin typeface="FMAbhaya" panose="00000400000000000000" pitchFamily="2" charset="0"/>
              </a:rPr>
              <a:t>' </a:t>
            </a:r>
          </a:p>
          <a:p>
            <a:pPr algn="just"/>
            <a:r>
              <a:rPr lang="en-US" sz="2400" dirty="0" err="1">
                <a:latin typeface="FMAbhaya" panose="00000400000000000000" pitchFamily="2" charset="0"/>
              </a:rPr>
              <a:t>mdi,a</a:t>
            </a:r>
            <a:r>
              <a:rPr lang="en-US" sz="2400" dirty="0">
                <a:latin typeface="FMAbhaya" panose="00000400000000000000" pitchFamily="2" charset="0"/>
              </a:rPr>
              <a:t> </a:t>
            </a:r>
            <a:r>
              <a:rPr lang="en-US" sz="2400" dirty="0" err="1">
                <a:latin typeface="FMAbhaya" panose="00000400000000000000" pitchFamily="2" charset="0"/>
              </a:rPr>
              <a:t>iqj;djh</a:t>
            </a:r>
            <a:r>
              <a:rPr lang="en-US" sz="2400" dirty="0">
                <a:latin typeface="FMAbhaya" panose="00000400000000000000" pitchFamily="2" charset="0"/>
              </a:rPr>
              <a:t> </a:t>
            </a:r>
            <a:r>
              <a:rPr lang="en-US" sz="2400" dirty="0" err="1">
                <a:latin typeface="FMAbhaya" panose="00000400000000000000" pitchFamily="2" charset="0"/>
              </a:rPr>
              <a:t>YsIHh</a:t>
            </a:r>
            <a:r>
              <a:rPr lang="en-US" sz="2400" dirty="0">
                <a:latin typeface="FMAbhaya" panose="00000400000000000000" pitchFamily="2" charset="0"/>
              </a:rPr>
              <a:t> </a:t>
            </a:r>
            <a:r>
              <a:rPr lang="en-US" sz="2400" dirty="0" err="1">
                <a:latin typeface="FMAbhaya" panose="00000400000000000000" pitchFamily="2" charset="0"/>
              </a:rPr>
              <a:t>wOHdmk</a:t>
            </a:r>
            <a:r>
              <a:rPr lang="en-US" sz="2400" dirty="0">
                <a:latin typeface="FMAbhaya" panose="00000400000000000000" pitchFamily="2" charset="0"/>
              </a:rPr>
              <a:t> </a:t>
            </a:r>
            <a:r>
              <a:rPr lang="en-US" sz="2400" dirty="0" err="1">
                <a:latin typeface="FMAbhaya" panose="00000400000000000000" pitchFamily="2" charset="0"/>
              </a:rPr>
              <a:t>idOkhg</a:t>
            </a:r>
            <a:r>
              <a:rPr lang="en-US" sz="2400" dirty="0">
                <a:latin typeface="FMAbhaya" panose="00000400000000000000" pitchFamily="2" charset="0"/>
              </a:rPr>
              <a:t> </a:t>
            </a:r>
            <a:r>
              <a:rPr lang="en-US" sz="2400" dirty="0" err="1">
                <a:latin typeface="FMAbhaya" panose="00000400000000000000" pitchFamily="2" charset="0"/>
              </a:rPr>
              <a:t>n,mdk</a:t>
            </a:r>
            <a:r>
              <a:rPr lang="en-US" sz="2400" dirty="0">
                <a:latin typeface="FMAbhaya" panose="00000400000000000000" pitchFamily="2" charset="0"/>
              </a:rPr>
              <a:t> </a:t>
            </a:r>
            <a:r>
              <a:rPr lang="en-US" sz="2400" dirty="0" err="1">
                <a:latin typeface="FMAbhaya" panose="00000400000000000000" pitchFamily="2" charset="0"/>
              </a:rPr>
              <a:t>nj</a:t>
            </a:r>
            <a:r>
              <a:rPr lang="en-US" sz="2400" dirty="0">
                <a:latin typeface="FMAbhaya" panose="00000400000000000000" pitchFamily="2" charset="0"/>
              </a:rPr>
              <a:t>"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(Hoy, 2000, Heck, 2000, Smith, 2002, Moran, 2008)</a:t>
            </a:r>
          </a:p>
          <a:p>
            <a:pPr marL="0" indent="0" algn="just">
              <a:buNone/>
            </a:pPr>
            <a:endParaRPr lang="en-US" sz="2400" dirty="0" smtClean="0">
              <a:latin typeface="FMAbhaya" panose="00000400000000000000" pitchFamily="2" charset="0"/>
            </a:endParaRPr>
          </a:p>
          <a:p>
            <a:endParaRPr lang="en-US" sz="2400" dirty="0" smtClean="0">
              <a:latin typeface="FMAbhaya" panose="00000400000000000000" pitchFamily="2" charset="0"/>
            </a:endParaRPr>
          </a:p>
          <a:p>
            <a:endParaRPr lang="en-US" sz="2400" dirty="0" smtClean="0">
              <a:latin typeface="FMAbhaya" panose="00000400000000000000" pitchFamily="2" charset="0"/>
            </a:endParaRPr>
          </a:p>
          <a:p>
            <a:endParaRPr lang="en-US" sz="2400" dirty="0">
              <a:latin typeface="FMAbhaya" panose="000004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0807188"/>
              </p:ext>
            </p:extLst>
          </p:nvPr>
        </p:nvGraphicFramePr>
        <p:xfrm>
          <a:off x="1371600" y="4648200"/>
          <a:ext cx="6248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/>
                <a:gridCol w="2082800"/>
                <a:gridCol w="20828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jir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A+B+C+S+ 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wiu;a</a:t>
                      </a:r>
                      <a:r>
                        <a:rPr lang="en-US" dirty="0" smtClean="0">
                          <a:latin typeface="FMAbhaya" panose="00000400000000000000" pitchFamily="2" charset="0"/>
                        </a:rPr>
                        <a:t>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MAbhaya" panose="00000400000000000000" pitchFamily="2" charset="0"/>
                        </a:rPr>
                        <a:t>2014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53.89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46.11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MAbhaya" panose="00000400000000000000" pitchFamily="2" charset="0"/>
                        </a:rPr>
                        <a:t>2015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52.79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47.21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MAbhaya" panose="00000400000000000000" pitchFamily="2" charset="0"/>
                        </a:rPr>
                        <a:t>2016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62.81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37.19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MAbhaya" panose="00000400000000000000" pitchFamily="2" charset="0"/>
                        </a:rPr>
                        <a:t>2017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64.89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35.11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79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b="1" dirty="0">
              <a:latin typeface="FMAbhay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wruqKq</a:t>
            </a:r>
            <a:endParaRPr lang="en-US" sz="2400" dirty="0" smtClean="0">
              <a:latin typeface="FMAbhaya" panose="00000400000000000000" pitchFamily="2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1'  	w' 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fmd'i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 ^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id'fm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&lt;&amp; .Ks; 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idOkh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flfrys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mdi,a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iqj;d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 	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idOl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n,mdk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wdldrh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FMAbhaya" panose="00000400000000000000" pitchFamily="2" charset="0"/>
                <a:cs typeface="Times New Roman" panose="02020603050405020304" pitchFamily="18" charset="0"/>
              </a:rPr>
              <a:t>ú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sYaf,aIKh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lsrSu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' </a:t>
            </a:r>
          </a:p>
          <a:p>
            <a:pPr marL="0" indent="0" algn="just">
              <a:buNone/>
            </a:pP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2'	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tla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tla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úp,H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u.ska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 w' 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fmd'i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 ^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id'fm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&lt;&amp; .Ks; 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úIhh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 	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idOkh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flfrys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n,mEfï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m%udKh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wOHhkh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  <a:cs typeface="Times New Roman" panose="02020603050405020304" pitchFamily="18" charset="0"/>
              </a:rPr>
              <a:t>lsÍu</a:t>
            </a:r>
            <a:r>
              <a:rPr lang="en-US" sz="2400" dirty="0" smtClean="0">
                <a:latin typeface="FMAbhaya" panose="00000400000000000000" pitchFamily="2" charset="0"/>
                <a:cs typeface="Times New Roman" panose="02020603050405020304" pitchFamily="18" charset="0"/>
              </a:rPr>
              <a:t>' 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>
              <a:latin typeface="FMAbhaya" panose="000004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FMAbhaya" panose="000004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FMAbhaya" panose="000004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FMAbhaya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6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FMAbhaya" panose="00000400000000000000" pitchFamily="2" charset="0"/>
              </a:rPr>
              <a:t>idys;H</a:t>
            </a:r>
            <a:r>
              <a:rPr lang="en-US" sz="2800" b="1" dirty="0" smtClean="0">
                <a:latin typeface="FMAbhaya" panose="00000400000000000000" pitchFamily="2" charset="0"/>
              </a:rPr>
              <a:t> úu¾Ykh</a:t>
            </a:r>
            <a:endParaRPr lang="en-US" sz="2800" b="1" dirty="0">
              <a:latin typeface="FMAbhay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 algn="just">
              <a:buNone/>
              <a:tabLst>
                <a:tab pos="457200" algn="l"/>
              </a:tabLst>
            </a:pPr>
            <a:r>
              <a:rPr lang="en-US" sz="2400" dirty="0" smtClean="0">
                <a:latin typeface="FMAbhaya" panose="00000400000000000000" pitchFamily="2" charset="0"/>
              </a:rPr>
              <a:t>1'	2015 </a:t>
            </a:r>
            <a:r>
              <a:rPr lang="en-US" sz="2400" dirty="0" err="1" smtClean="0">
                <a:latin typeface="FMAbhaya" panose="00000400000000000000" pitchFamily="2" charset="0"/>
              </a:rPr>
              <a:t>Thsfyda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(Ohio) </a:t>
            </a:r>
            <a:r>
              <a:rPr lang="en-US" sz="2400" dirty="0" err="1" smtClean="0">
                <a:latin typeface="FMAbhaya" panose="00000400000000000000" pitchFamily="2" charset="0"/>
              </a:rPr>
              <a:t>úYaj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úµd,fha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mdi,a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iqj;djh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YsIH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idOkh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ms</a:t>
            </a:r>
            <a:r>
              <a:rPr lang="en-US" sz="2400" dirty="0" smtClean="0">
                <a:latin typeface="FMAbhaya" panose="00000400000000000000" pitchFamily="2" charset="0"/>
              </a:rPr>
              <a:t>&lt;</a:t>
            </a:r>
            <a:r>
              <a:rPr lang="en-US" sz="2400" dirty="0" err="1" smtClean="0">
                <a:latin typeface="FMAbhaya" panose="00000400000000000000" pitchFamily="2" charset="0"/>
              </a:rPr>
              <a:t>sn</a:t>
            </a:r>
            <a:r>
              <a:rPr lang="en-US" sz="2400" dirty="0" smtClean="0">
                <a:latin typeface="FMAbhaya" panose="00000400000000000000" pitchFamily="2" charset="0"/>
              </a:rPr>
              <a:t>| </a:t>
            </a:r>
            <a:r>
              <a:rPr lang="en-US" sz="2400" dirty="0" err="1" smtClean="0">
                <a:latin typeface="FMAbhaya" panose="00000400000000000000" pitchFamily="2" charset="0"/>
              </a:rPr>
              <a:t>n,mdk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wdldrh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wOHhkh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lrhs</a:t>
            </a:r>
            <a:r>
              <a:rPr lang="en-US" sz="2400" dirty="0" smtClean="0">
                <a:latin typeface="FMAbhaya" panose="00000400000000000000" pitchFamily="2" charset="0"/>
              </a:rPr>
              <a:t>' ^</a:t>
            </a:r>
            <a:r>
              <a:rPr lang="en-US" sz="2400" dirty="0" err="1" smtClean="0">
                <a:latin typeface="FMAbhaya" panose="00000400000000000000" pitchFamily="2" charset="0"/>
              </a:rPr>
              <a:t>fuys</a:t>
            </a:r>
            <a:r>
              <a:rPr lang="en-US" sz="2400" dirty="0">
                <a:latin typeface="FMAbhaya" panose="00000400000000000000" pitchFamily="2" charset="0"/>
              </a:rPr>
              <a:t> </a:t>
            </a:r>
            <a:r>
              <a:rPr lang="en-US" sz="2400" dirty="0" smtClean="0">
                <a:latin typeface="FMAbhaya" panose="00000400000000000000" pitchFamily="2" charset="0"/>
              </a:rPr>
              <a:t>§ </a:t>
            </a:r>
            <a:r>
              <a:rPr lang="en-US" sz="2400" dirty="0" err="1" smtClean="0">
                <a:latin typeface="FMAbhaya" panose="00000400000000000000" pitchFamily="2" charset="0"/>
              </a:rPr>
              <a:t>Ydia;S%h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wjOdrKh</a:t>
            </a:r>
            <a:r>
              <a:rPr lang="en-US" sz="2400" dirty="0" smtClean="0">
                <a:latin typeface="FMAbhaya" panose="00000400000000000000" pitchFamily="2" charset="0"/>
              </a:rPr>
              <a:t>" </a:t>
            </a:r>
            <a:r>
              <a:rPr lang="en-US" sz="2400" dirty="0" err="1" smtClean="0">
                <a:latin typeface="FMAbhaya" panose="00000400000000000000" pitchFamily="2" charset="0"/>
              </a:rPr>
              <a:t>mdi,a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kdhl;ajh</a:t>
            </a:r>
            <a:r>
              <a:rPr lang="en-US" sz="2400" dirty="0" smtClean="0">
                <a:latin typeface="FMAbhaya" panose="00000400000000000000" pitchFamily="2" charset="0"/>
              </a:rPr>
              <a:t>" </a:t>
            </a:r>
            <a:r>
              <a:rPr lang="en-US" sz="2400" dirty="0" err="1" smtClean="0">
                <a:latin typeface="FMAbhaya" panose="00000400000000000000" pitchFamily="2" charset="0"/>
              </a:rPr>
              <a:t>wdh;ksl</a:t>
            </a:r>
            <a:r>
              <a:rPr lang="en-US" sz="2400" dirty="0" smtClean="0">
                <a:latin typeface="FMAbhaya" panose="00000400000000000000" pitchFamily="2" charset="0"/>
              </a:rPr>
              <a:t> 	</a:t>
            </a:r>
            <a:r>
              <a:rPr lang="en-US" sz="2400" dirty="0" err="1" smtClean="0">
                <a:latin typeface="FMAbhaya" panose="00000400000000000000" pitchFamily="2" charset="0"/>
              </a:rPr>
              <a:t>ifudaodkh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yd</a:t>
            </a:r>
            <a:r>
              <a:rPr lang="en-US" sz="2400" dirty="0" smtClean="0">
                <a:latin typeface="FMAbhaya" panose="00000400000000000000" pitchFamily="2" charset="0"/>
              </a:rPr>
              <a:t> 	.=re </a:t>
            </a:r>
            <a:r>
              <a:rPr lang="en-US" sz="2400" dirty="0" err="1" smtClean="0">
                <a:latin typeface="FMAbhaya" panose="00000400000000000000" pitchFamily="2" charset="0"/>
              </a:rPr>
              <a:t>wkqnoaO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ùu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YsIH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idOkh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flfrys</a:t>
            </a:r>
            <a:r>
              <a:rPr lang="en-US" sz="2400" dirty="0" smtClean="0">
                <a:latin typeface="FMAbhaya" panose="00000400000000000000" pitchFamily="2" charset="0"/>
              </a:rPr>
              <a:t> 	</a:t>
            </a:r>
            <a:r>
              <a:rPr lang="en-US" sz="2400" dirty="0" err="1" smtClean="0">
                <a:latin typeface="FMAbhaya" panose="00000400000000000000" pitchFamily="2" charset="0"/>
              </a:rPr>
              <a:t>n,mdk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nj</a:t>
            </a:r>
            <a:r>
              <a:rPr lang="en-US" sz="2400" dirty="0" smtClean="0">
                <a:latin typeface="FMAbhaya" panose="00000400000000000000" pitchFamily="2" charset="0"/>
              </a:rPr>
              <a:t>'&amp; </a:t>
            </a:r>
          </a:p>
          <a:p>
            <a:pPr marL="457200" indent="-457200" algn="just">
              <a:buNone/>
              <a:tabLst>
                <a:tab pos="457200" algn="l"/>
              </a:tabLst>
            </a:pPr>
            <a:r>
              <a:rPr lang="en-US" sz="2400" dirty="0" smtClean="0">
                <a:latin typeface="FMAbhaya" panose="00000400000000000000" pitchFamily="2" charset="0"/>
              </a:rPr>
              <a:t>2'	2001 mlS¾ </a:t>
            </a:r>
            <a:r>
              <a:rPr lang="en-US" sz="2400" dirty="0" err="1" smtClean="0">
                <a:latin typeface="FMAbhaya" panose="00000400000000000000" pitchFamily="2" charset="0"/>
              </a:rPr>
              <a:t>cjq</a:t>
            </a:r>
            <a:r>
              <a:rPr lang="en-US" sz="2400" dirty="0" smtClean="0">
                <a:latin typeface="FMAbhaya" panose="00000400000000000000" pitchFamily="2" charset="0"/>
              </a:rPr>
              <a:t>*¾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Pkker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Jaufar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FMAbhaya" panose="00000400000000000000" pitchFamily="2" charset="0"/>
              </a:rPr>
              <a:t>mdi,a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ixúOdk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jd;djrKh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úµd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úIh</a:t>
            </a:r>
            <a:r>
              <a:rPr lang="en-US" sz="2400" dirty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idOkhg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olajk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odhl;ajh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ms</a:t>
            </a:r>
            <a:r>
              <a:rPr lang="en-US" sz="2400" dirty="0" smtClean="0">
                <a:latin typeface="FMAbhaya" panose="00000400000000000000" pitchFamily="2" charset="0"/>
              </a:rPr>
              <a:t>&lt;</a:t>
            </a:r>
            <a:r>
              <a:rPr lang="en-US" sz="2400" dirty="0" err="1" smtClean="0">
                <a:latin typeface="FMAbhaya" panose="00000400000000000000" pitchFamily="2" charset="0"/>
              </a:rPr>
              <a:t>sn</a:t>
            </a:r>
            <a:r>
              <a:rPr lang="en-US" sz="2400" dirty="0" smtClean="0">
                <a:latin typeface="FMAbhaya" panose="00000400000000000000" pitchFamily="2" charset="0"/>
              </a:rPr>
              <a:t>| </a:t>
            </a:r>
            <a:r>
              <a:rPr lang="en-US" sz="2400" dirty="0" err="1" smtClean="0">
                <a:latin typeface="FMAbhaya" panose="00000400000000000000" pitchFamily="2" charset="0"/>
              </a:rPr>
              <a:t>udk</a:t>
            </a:r>
            <a:r>
              <a:rPr lang="en-US" sz="2400" dirty="0" smtClean="0">
                <a:latin typeface="FMAbhaya" panose="00000400000000000000" pitchFamily="2" charset="0"/>
              </a:rPr>
              <a:t> 09 la </a:t>
            </a:r>
            <a:r>
              <a:rPr lang="en-US" sz="2400" dirty="0" err="1" smtClean="0">
                <a:latin typeface="FMAbhaya" panose="00000400000000000000" pitchFamily="2" charset="0"/>
              </a:rPr>
              <a:t>ms</a:t>
            </a:r>
            <a:r>
              <a:rPr lang="en-US" sz="2400" dirty="0" smtClean="0">
                <a:latin typeface="FMAbhaya" panose="00000400000000000000" pitchFamily="2" charset="0"/>
              </a:rPr>
              <a:t>&lt;</a:t>
            </a:r>
            <a:r>
              <a:rPr lang="en-US" sz="2400" dirty="0" err="1" smtClean="0">
                <a:latin typeface="FMAbhaya" panose="00000400000000000000" pitchFamily="2" charset="0"/>
              </a:rPr>
              <a:t>sn</a:t>
            </a:r>
            <a:r>
              <a:rPr lang="en-US" sz="2400" dirty="0" smtClean="0">
                <a:latin typeface="FMAbhaya" panose="00000400000000000000" pitchFamily="2" charset="0"/>
              </a:rPr>
              <a:t>| </a:t>
            </a:r>
            <a:r>
              <a:rPr lang="en-US" sz="2400" dirty="0" err="1" smtClean="0">
                <a:latin typeface="FMAbhaya" panose="00000400000000000000" pitchFamily="2" charset="0"/>
              </a:rPr>
              <a:t>fidhd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n,k</a:t>
            </a:r>
            <a:r>
              <a:rPr lang="en-US" sz="2400" dirty="0" smtClean="0">
                <a:latin typeface="FMAbhaya" panose="00000400000000000000" pitchFamily="2" charset="0"/>
              </a:rPr>
              <a:t> ,§'  ^.=re </a:t>
            </a:r>
            <a:r>
              <a:rPr lang="en-US" sz="2400" dirty="0" err="1" smtClean="0">
                <a:latin typeface="FMAbhaya" panose="00000400000000000000" pitchFamily="2" charset="0"/>
              </a:rPr>
              <a:t>wkqnoaO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ùu</a:t>
            </a:r>
            <a:r>
              <a:rPr lang="en-US" sz="2400" dirty="0" smtClean="0">
                <a:latin typeface="FMAbhaya" panose="00000400000000000000" pitchFamily="2" charset="0"/>
              </a:rPr>
              <a:t>" </a:t>
            </a:r>
            <a:r>
              <a:rPr lang="en-US" sz="2400" dirty="0" err="1" smtClean="0">
                <a:latin typeface="FMAbhaya" panose="00000400000000000000" pitchFamily="2" charset="0"/>
              </a:rPr>
              <a:t>Ydia;S%h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wjOdrKh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yd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WmfoaYkd;aul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kdhl;ajh</a:t>
            </a:r>
            <a:r>
              <a:rPr lang="en-US" sz="2400" dirty="0" smtClean="0">
                <a:latin typeface="FMAbhaya" panose="00000400000000000000" pitchFamily="2" charset="0"/>
              </a:rPr>
              <a:t>&amp; </a:t>
            </a:r>
            <a:r>
              <a:rPr lang="en-US" sz="2400" dirty="0" err="1" smtClean="0">
                <a:latin typeface="FMAbhaya" panose="00000400000000000000" pitchFamily="2" charset="0"/>
              </a:rPr>
              <a:t>úµd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úIh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idOkhg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n,mdk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nj</a:t>
            </a:r>
            <a:r>
              <a:rPr lang="en-US" sz="2400" dirty="0" smtClean="0">
                <a:latin typeface="FMAbhaya" panose="00000400000000000000" pitchFamily="2" charset="0"/>
              </a:rPr>
              <a:t>' </a:t>
            </a:r>
          </a:p>
          <a:p>
            <a:pPr marL="457200" indent="-457200" algn="just">
              <a:buNone/>
              <a:tabLst>
                <a:tab pos="457200" algn="l"/>
              </a:tabLst>
            </a:pPr>
            <a:r>
              <a:rPr lang="en-US" sz="2400" dirty="0" smtClean="0">
                <a:latin typeface="FMAbhaya" panose="00000400000000000000" pitchFamily="2" charset="0"/>
              </a:rPr>
              <a:t>3'	</a:t>
            </a:r>
            <a:r>
              <a:rPr lang="en-US" sz="2400" dirty="0" err="1" smtClean="0">
                <a:latin typeface="FMAbhaya" panose="00000400000000000000" pitchFamily="2" charset="0"/>
              </a:rPr>
              <a:t>mdi,a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ixúOdk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iqj;djh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yd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isiqkaf.a</a:t>
            </a:r>
            <a:r>
              <a:rPr lang="en-US" sz="2400" dirty="0" smtClean="0">
                <a:latin typeface="FMAbhaya" panose="00000400000000000000" pitchFamily="2" charset="0"/>
              </a:rPr>
              <a:t> .Ks; </a:t>
            </a:r>
            <a:r>
              <a:rPr lang="en-US" sz="2400" dirty="0" err="1" smtClean="0">
                <a:latin typeface="FMAbhaya" panose="00000400000000000000" pitchFamily="2" charset="0"/>
              </a:rPr>
              <a:t>idOkh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ms</a:t>
            </a:r>
            <a:r>
              <a:rPr lang="en-US" sz="2400" dirty="0" smtClean="0">
                <a:latin typeface="FMAbhaya" panose="00000400000000000000" pitchFamily="2" charset="0"/>
              </a:rPr>
              <a:t>&lt;</a:t>
            </a:r>
            <a:r>
              <a:rPr lang="en-US" sz="2400" dirty="0" err="1" smtClean="0">
                <a:latin typeface="FMAbhaya" panose="00000400000000000000" pitchFamily="2" charset="0"/>
              </a:rPr>
              <a:t>sn</a:t>
            </a:r>
            <a:r>
              <a:rPr lang="en-US" sz="2400" dirty="0" smtClean="0">
                <a:latin typeface="FMAbhaya" panose="00000400000000000000" pitchFamily="2" charset="0"/>
              </a:rPr>
              <a:t>| 2011 § </a:t>
            </a:r>
            <a:r>
              <a:rPr lang="en-US" sz="2400" dirty="0" err="1" smtClean="0">
                <a:latin typeface="FMAbhaya" panose="00000400000000000000" pitchFamily="2" charset="0"/>
              </a:rPr>
              <a:t>ÈhEka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fjialsõia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(Dian Vasquez)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fn,aiays</a:t>
            </a:r>
            <a:r>
              <a:rPr lang="en-US" sz="2400" dirty="0" smtClean="0">
                <a:latin typeface="FMAbhaya" panose="00000400000000000000" pitchFamily="2" charset="0"/>
              </a:rPr>
              <a:t> § 	</a:t>
            </a:r>
            <a:r>
              <a:rPr lang="en-US" sz="2400" dirty="0" err="1" smtClean="0">
                <a:latin typeface="FMAbhaya" panose="00000400000000000000" pitchFamily="2" charset="0"/>
              </a:rPr>
              <a:t>wOHhkhla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isÿlr</a:t>
            </a:r>
            <a:r>
              <a:rPr lang="en-US" sz="2400" dirty="0" smtClean="0">
                <a:latin typeface="FMAbhaya" panose="00000400000000000000" pitchFamily="2" charset="0"/>
              </a:rPr>
              <a:t> we;' ^</a:t>
            </a:r>
            <a:r>
              <a:rPr lang="en-US" sz="2400" dirty="0" err="1" smtClean="0">
                <a:latin typeface="FMAbhaya" panose="00000400000000000000" pitchFamily="2" charset="0"/>
              </a:rPr>
              <a:t>wdh;ksl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kdhl;ajh</a:t>
            </a:r>
            <a:r>
              <a:rPr lang="en-US" sz="2400" dirty="0" smtClean="0">
                <a:latin typeface="FMAbhaya" panose="00000400000000000000" pitchFamily="2" charset="0"/>
              </a:rPr>
              <a:t>" </a:t>
            </a:r>
            <a:r>
              <a:rPr lang="en-US" sz="2400" dirty="0" err="1" smtClean="0">
                <a:latin typeface="FMAbhaya" panose="00000400000000000000" pitchFamily="2" charset="0"/>
              </a:rPr>
              <a:t>Ydia;S%h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wjOdrKh</a:t>
            </a:r>
            <a:r>
              <a:rPr lang="en-US" sz="2400" dirty="0" smtClean="0">
                <a:latin typeface="FMAbhaya" panose="00000400000000000000" pitchFamily="2" charset="0"/>
              </a:rPr>
              <a:t>" </a:t>
            </a:r>
            <a:r>
              <a:rPr lang="en-US" sz="2400" dirty="0" err="1" smtClean="0">
                <a:latin typeface="FMAbhaya" panose="00000400000000000000" pitchFamily="2" charset="0"/>
              </a:rPr>
              <a:t>YsIH</a:t>
            </a:r>
            <a:r>
              <a:rPr lang="en-US" sz="2400" dirty="0" smtClean="0">
                <a:latin typeface="FMAbhaya" panose="00000400000000000000" pitchFamily="2" charset="0"/>
              </a:rPr>
              <a:t> .Ks; </a:t>
            </a:r>
            <a:r>
              <a:rPr lang="en-US" sz="2400" dirty="0" err="1" smtClean="0">
                <a:latin typeface="FMAbhaya" panose="00000400000000000000" pitchFamily="2" charset="0"/>
              </a:rPr>
              <a:t>idOkhg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n,mdkq</a:t>
            </a:r>
            <a:r>
              <a:rPr lang="en-US" sz="2400" dirty="0" smtClean="0">
                <a:latin typeface="FMAbhaya" panose="00000400000000000000" pitchFamily="2" charset="0"/>
              </a:rPr>
              <a:t> ,</a:t>
            </a:r>
            <a:r>
              <a:rPr lang="en-US" sz="2400" dirty="0" err="1" smtClean="0">
                <a:latin typeface="FMAbhaya" panose="00000400000000000000" pitchFamily="2" charset="0"/>
              </a:rPr>
              <a:t>nhs</a:t>
            </a:r>
            <a:r>
              <a:rPr lang="en-US" sz="2400" dirty="0" smtClean="0">
                <a:latin typeface="FMAbhaya" panose="00000400000000000000" pitchFamily="2" charset="0"/>
              </a:rPr>
              <a:t>'&amp;</a:t>
            </a:r>
            <a:endParaRPr lang="en-US" sz="2400" dirty="0">
              <a:latin typeface="FMAbhaya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9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FMAbhaya" panose="00000400000000000000" pitchFamily="2" charset="0"/>
              </a:rPr>
              <a:t>ck.ykh</a:t>
            </a:r>
            <a:r>
              <a:rPr lang="en-US" sz="2800" b="1" dirty="0" smtClean="0">
                <a:latin typeface="FMAbhaya" panose="00000400000000000000" pitchFamily="2" charset="0"/>
              </a:rPr>
              <a:t> </a:t>
            </a:r>
            <a:r>
              <a:rPr lang="en-US" sz="2800" b="1" dirty="0" err="1" smtClean="0">
                <a:latin typeface="FMAbhaya" panose="00000400000000000000" pitchFamily="2" charset="0"/>
              </a:rPr>
              <a:t>yd</a:t>
            </a:r>
            <a:r>
              <a:rPr lang="en-US" sz="2800" b="1" dirty="0" smtClean="0">
                <a:latin typeface="FMAbhaya" panose="00000400000000000000" pitchFamily="2" charset="0"/>
              </a:rPr>
              <a:t> </a:t>
            </a:r>
            <a:r>
              <a:rPr lang="en-US" sz="2800" b="1" dirty="0" err="1" smtClean="0">
                <a:latin typeface="FMAbhaya" panose="00000400000000000000" pitchFamily="2" charset="0"/>
              </a:rPr>
              <a:t>ksheÈh</a:t>
            </a:r>
            <a:endParaRPr lang="en-US" sz="2800" b="1" dirty="0">
              <a:latin typeface="FMAbhay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FMAbhaya" panose="00000400000000000000" pitchFamily="2" charset="0"/>
              </a:rPr>
              <a:t>fld</a:t>
            </a:r>
            <a:r>
              <a:rPr lang="en-US" sz="2400" dirty="0" smtClean="0">
                <a:latin typeface="FMAbhaya" panose="00000400000000000000" pitchFamily="2" charset="0"/>
              </a:rPr>
              <a:t>&lt;U </a:t>
            </a:r>
            <a:r>
              <a:rPr lang="en-US" sz="2400" dirty="0" err="1" smtClean="0">
                <a:latin typeface="FMAbhaya" panose="00000400000000000000" pitchFamily="2" charset="0"/>
              </a:rPr>
              <a:t>Èia;s%lalfha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oaú;Shsl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fYa%Ks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iys</a:t>
            </a:r>
            <a:r>
              <a:rPr lang="en-US" sz="2400" dirty="0" smtClean="0">
                <a:latin typeface="FMAbhaya" panose="00000400000000000000" pitchFamily="2" charset="0"/>
              </a:rPr>
              <a:t>; </a:t>
            </a:r>
            <a:r>
              <a:rPr lang="en-US" sz="2400" dirty="0" err="1" smtClean="0">
                <a:latin typeface="FMAbhaya" panose="00000400000000000000" pitchFamily="2" charset="0"/>
              </a:rPr>
              <a:t>mdi,a</a:t>
            </a:r>
            <a:r>
              <a:rPr lang="en-US" sz="2400" dirty="0" smtClean="0">
                <a:latin typeface="FMAbhaya" panose="00000400000000000000" pitchFamily="2" charset="0"/>
              </a:rPr>
              <a:t> 10 </a:t>
            </a:r>
          </a:p>
          <a:p>
            <a:pPr marL="0" indent="0">
              <a:buNone/>
            </a:pPr>
            <a:endParaRPr lang="en-US" sz="2400" dirty="0" smtClean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FMAbhaya" panose="00000400000000000000" pitchFamily="2" charset="0"/>
              </a:rPr>
              <a:t>o;a</a:t>
            </a:r>
            <a:r>
              <a:rPr lang="en-US" sz="2400" dirty="0" smtClean="0">
                <a:latin typeface="FMAbhaya" panose="00000400000000000000" pitchFamily="2" charset="0"/>
              </a:rPr>
              <a:t>; </a:t>
            </a:r>
            <a:r>
              <a:rPr lang="en-US" sz="2400" dirty="0" err="1" smtClean="0">
                <a:latin typeface="FMAbhaya" panose="00000400000000000000" pitchFamily="2" charset="0"/>
              </a:rPr>
              <a:t>tl</a:t>
            </a:r>
            <a:r>
              <a:rPr lang="en-US" sz="2400" dirty="0" smtClean="0">
                <a:latin typeface="FMAbhaya" panose="00000400000000000000" pitchFamily="2" charset="0"/>
              </a:rPr>
              <a:t>;= </a:t>
            </a:r>
            <a:r>
              <a:rPr lang="en-US" sz="2400" dirty="0" err="1" smtClean="0">
                <a:latin typeface="FMAbhaya" panose="00000400000000000000" pitchFamily="2" charset="0"/>
              </a:rPr>
              <a:t>lsÍfï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úêl%uh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</a:p>
          <a:p>
            <a:r>
              <a:rPr lang="en-US" sz="2400" dirty="0" smtClean="0">
                <a:latin typeface="FMAbhaya" panose="00000400000000000000" pitchFamily="2" charset="0"/>
              </a:rPr>
              <a:t>11 </a:t>
            </a:r>
            <a:r>
              <a:rPr lang="en-US" sz="2400" dirty="0" err="1" smtClean="0">
                <a:latin typeface="FMAbhaya" panose="00000400000000000000" pitchFamily="2" charset="0"/>
              </a:rPr>
              <a:t>jir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isiqka</a:t>
            </a:r>
            <a:r>
              <a:rPr lang="en-US" sz="2400" dirty="0" smtClean="0">
                <a:latin typeface="FMAbhaya" panose="00000400000000000000" pitchFamily="2" charset="0"/>
              </a:rPr>
              <a:t> 752 	- </a:t>
            </a:r>
            <a:r>
              <a:rPr lang="en-US" sz="2400" dirty="0" err="1" smtClean="0">
                <a:latin typeface="FMAbhaya" panose="00000400000000000000" pitchFamily="2" charset="0"/>
              </a:rPr>
              <a:t>m%Yakdj,sh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</a:p>
          <a:p>
            <a:r>
              <a:rPr lang="en-US" sz="2400" dirty="0" err="1" smtClean="0">
                <a:latin typeface="FMAbhaya" panose="00000400000000000000" pitchFamily="2" charset="0"/>
              </a:rPr>
              <a:t>úÿy,am;sjre</a:t>
            </a:r>
            <a:r>
              <a:rPr lang="en-US" sz="2400" dirty="0" smtClean="0">
                <a:latin typeface="FMAbhaya" panose="00000400000000000000" pitchFamily="2" charset="0"/>
              </a:rPr>
              <a:t> 10 	- </a:t>
            </a:r>
            <a:r>
              <a:rPr lang="en-US" sz="2400" dirty="0" err="1" smtClean="0">
                <a:latin typeface="FMAbhaya" panose="00000400000000000000" pitchFamily="2" charset="0"/>
              </a:rPr>
              <a:t>iïuqL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idlÉPd</a:t>
            </a:r>
            <a:endParaRPr lang="en-US" sz="2400" dirty="0" smtClean="0">
              <a:latin typeface="FMAbhaya" panose="00000400000000000000" pitchFamily="2" charset="0"/>
            </a:endParaRPr>
          </a:p>
          <a:p>
            <a:r>
              <a:rPr lang="en-US" sz="2400" dirty="0" smtClean="0">
                <a:latin typeface="FMAbhaya" panose="00000400000000000000" pitchFamily="2" charset="0"/>
              </a:rPr>
              <a:t>11 </a:t>
            </a:r>
            <a:r>
              <a:rPr lang="en-US" sz="2400" dirty="0" err="1" smtClean="0">
                <a:latin typeface="FMAbhaya" panose="00000400000000000000" pitchFamily="2" charset="0"/>
              </a:rPr>
              <a:t>jir</a:t>
            </a:r>
            <a:r>
              <a:rPr lang="en-US" sz="2400" dirty="0" smtClean="0">
                <a:latin typeface="FMAbhaya" panose="00000400000000000000" pitchFamily="2" charset="0"/>
              </a:rPr>
              <a:t> .Ks; </a:t>
            </a:r>
            <a:r>
              <a:rPr lang="en-US" sz="2400" dirty="0" err="1" smtClean="0">
                <a:latin typeface="FMAbhaya" panose="00000400000000000000" pitchFamily="2" charset="0"/>
              </a:rPr>
              <a:t>úIh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W.kajkq</a:t>
            </a:r>
            <a:r>
              <a:rPr lang="en-US" sz="2400" dirty="0" smtClean="0">
                <a:latin typeface="FMAbhaya" panose="00000400000000000000" pitchFamily="2" charset="0"/>
              </a:rPr>
              <a:t> ,</a:t>
            </a:r>
            <a:r>
              <a:rPr lang="en-US" sz="2400" dirty="0" err="1" smtClean="0">
                <a:latin typeface="FMAbhaya" panose="00000400000000000000" pitchFamily="2" charset="0"/>
              </a:rPr>
              <a:t>nk</a:t>
            </a:r>
            <a:r>
              <a:rPr lang="en-US" sz="2400" dirty="0" smtClean="0">
                <a:latin typeface="FMAbhaya" panose="00000400000000000000" pitchFamily="2" charset="0"/>
              </a:rPr>
              <a:t> .=</a:t>
            </a:r>
            <a:r>
              <a:rPr lang="en-US" sz="2400" dirty="0" err="1" smtClean="0">
                <a:latin typeface="FMAbhaya" panose="00000400000000000000" pitchFamily="2" charset="0"/>
              </a:rPr>
              <a:t>rejre</a:t>
            </a:r>
            <a:r>
              <a:rPr lang="en-US" sz="2400" dirty="0" smtClean="0">
                <a:latin typeface="FMAbhaya" panose="00000400000000000000" pitchFamily="2" charset="0"/>
              </a:rPr>
              <a:t> 28 - </a:t>
            </a:r>
            <a:r>
              <a:rPr lang="en-US" sz="2400" dirty="0" err="1" smtClean="0">
                <a:latin typeface="FMAbhaya" panose="00000400000000000000" pitchFamily="2" charset="0"/>
              </a:rPr>
              <a:t>iïuqL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idlÉPd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</a:p>
          <a:p>
            <a:r>
              <a:rPr lang="en-US" sz="2400" dirty="0" smtClean="0">
                <a:latin typeface="FMAbhaya" panose="00000400000000000000" pitchFamily="2" charset="0"/>
              </a:rPr>
              <a:t>2017 w' </a:t>
            </a:r>
            <a:r>
              <a:rPr lang="en-US" sz="2400" dirty="0" err="1" smtClean="0">
                <a:latin typeface="FMAbhaya" panose="00000400000000000000" pitchFamily="2" charset="0"/>
              </a:rPr>
              <a:t>fmd</a:t>
            </a:r>
            <a:r>
              <a:rPr lang="en-US" sz="2400" dirty="0" smtClean="0">
                <a:latin typeface="FMAbhaya" panose="00000400000000000000" pitchFamily="2" charset="0"/>
              </a:rPr>
              <a:t>' </a:t>
            </a:r>
            <a:r>
              <a:rPr lang="en-US" sz="2400" dirty="0" err="1" smtClean="0">
                <a:latin typeface="FMAbhaya" panose="00000400000000000000" pitchFamily="2" charset="0"/>
              </a:rPr>
              <a:t>i</a:t>
            </a:r>
            <a:r>
              <a:rPr lang="en-US" sz="2400" dirty="0" smtClean="0">
                <a:latin typeface="FMAbhaya" panose="00000400000000000000" pitchFamily="2" charset="0"/>
              </a:rPr>
              <a:t> ^id' </a:t>
            </a:r>
            <a:r>
              <a:rPr lang="en-US" sz="2400" dirty="0" err="1" smtClean="0">
                <a:latin typeface="FMAbhaya" panose="00000400000000000000" pitchFamily="2" charset="0"/>
              </a:rPr>
              <a:t>fm</a:t>
            </a:r>
            <a:r>
              <a:rPr lang="en-US" sz="2400" dirty="0" smtClean="0">
                <a:latin typeface="FMAbhaya" panose="00000400000000000000" pitchFamily="2" charset="0"/>
              </a:rPr>
              <a:t>&lt;&amp; .</a:t>
            </a:r>
            <a:r>
              <a:rPr lang="en-US" sz="2400" dirty="0" err="1" smtClean="0">
                <a:latin typeface="FMAbhaya" panose="00000400000000000000" pitchFamily="2" charset="0"/>
              </a:rPr>
              <a:t>Ks;h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úNd</a:t>
            </a:r>
            <a:r>
              <a:rPr lang="en-US" sz="2400" dirty="0" smtClean="0">
                <a:latin typeface="FMAbhaya" panose="00000400000000000000" pitchFamily="2" charset="0"/>
              </a:rPr>
              <a:t>. m%;</a:t>
            </a:r>
            <a:r>
              <a:rPr lang="en-US" sz="2400" dirty="0" err="1" smtClean="0">
                <a:latin typeface="FMAbhaya" panose="00000400000000000000" pitchFamily="2" charset="0"/>
              </a:rPr>
              <a:t>sM</a:t>
            </a:r>
            <a:r>
              <a:rPr lang="en-US" sz="2400" dirty="0" smtClean="0">
                <a:latin typeface="FMAbhaya" panose="000004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sz="2400" dirty="0" smtClean="0">
                <a:latin typeface="FMAbhaya" panose="00000400000000000000" pitchFamily="2" charset="0"/>
              </a:rPr>
              <a:t> </a:t>
            </a:r>
          </a:p>
          <a:p>
            <a:endParaRPr lang="en-US" sz="2400" dirty="0">
              <a:latin typeface="FMAbhaya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FMAbhaya" panose="00000400000000000000" pitchFamily="2" charset="0"/>
              </a:rPr>
              <a:t>o;a</a:t>
            </a:r>
            <a:r>
              <a:rPr lang="en-US" sz="2800" b="1" dirty="0" smtClean="0">
                <a:latin typeface="FMAbhaya" panose="00000400000000000000" pitchFamily="2" charset="0"/>
              </a:rPr>
              <a:t>; </a:t>
            </a:r>
            <a:r>
              <a:rPr lang="en-US" sz="2800" b="1" dirty="0" err="1" smtClean="0">
                <a:latin typeface="FMAbhaya" panose="00000400000000000000" pitchFamily="2" charset="0"/>
              </a:rPr>
              <a:t>bÈßm;a</a:t>
            </a:r>
            <a:r>
              <a:rPr lang="en-US" sz="2800" b="1" dirty="0" smtClean="0">
                <a:latin typeface="FMAbhaya" panose="00000400000000000000" pitchFamily="2" charset="0"/>
              </a:rPr>
              <a:t> </a:t>
            </a:r>
            <a:r>
              <a:rPr lang="en-US" sz="2800" b="1" dirty="0" err="1" smtClean="0">
                <a:latin typeface="FMAbhaya" panose="00000400000000000000" pitchFamily="2" charset="0"/>
              </a:rPr>
              <a:t>lsÍu</a:t>
            </a:r>
            <a:endParaRPr lang="en-US" sz="2800" b="1" dirty="0">
              <a:latin typeface="FMAbhaya" panose="000004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latin typeface="FMAbhaya" panose="00000400000000000000" pitchFamily="2" charset="0"/>
              </a:rPr>
              <a:t>isiqkaf.a</a:t>
            </a:r>
            <a:r>
              <a:rPr lang="en-US" sz="2400" dirty="0" smtClean="0">
                <a:latin typeface="FMAbhaya" panose="00000400000000000000" pitchFamily="2" charset="0"/>
              </a:rPr>
              <a:t> .Ks; </a:t>
            </a:r>
            <a:r>
              <a:rPr lang="en-US" sz="2400" dirty="0" err="1" smtClean="0">
                <a:latin typeface="FMAbhaya" panose="00000400000000000000" pitchFamily="2" charset="0"/>
              </a:rPr>
              <a:t>idOk</a:t>
            </a:r>
            <a:r>
              <a:rPr lang="en-US" sz="2400" dirty="0" smtClean="0">
                <a:latin typeface="FMAbhaya" panose="00000400000000000000" pitchFamily="2" charset="0"/>
              </a:rPr>
              <a:t> </a:t>
            </a:r>
            <a:r>
              <a:rPr lang="en-US" sz="2400" dirty="0" err="1" smtClean="0">
                <a:latin typeface="FMAbhaya" panose="00000400000000000000" pitchFamily="2" charset="0"/>
              </a:rPr>
              <a:t>uÜgï</a:t>
            </a:r>
            <a:endParaRPr lang="en-US" sz="2400" dirty="0" smtClean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FMAbhaya" panose="00000400000000000000" pitchFamily="2" charset="0"/>
              </a:rPr>
              <a:t> </a:t>
            </a:r>
            <a:endParaRPr lang="en-US" dirty="0">
              <a:latin typeface="FMAbhaya" panose="000004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3045279"/>
              </p:ext>
            </p:extLst>
          </p:nvPr>
        </p:nvGraphicFramePr>
        <p:xfrm>
          <a:off x="990600" y="2438400"/>
          <a:ext cx="6172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2628900"/>
                <a:gridCol w="1543050"/>
                <a:gridCol w="1543050"/>
              </a:tblGrid>
              <a:tr h="421640">
                <a:tc>
                  <a:txBody>
                    <a:bodyPr/>
                    <a:lstStyle/>
                    <a:p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Úp,H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uOHkHh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iïu</a:t>
                      </a:r>
                      <a:r>
                        <a:rPr lang="en-US" dirty="0" smtClean="0">
                          <a:latin typeface="FMAbhaya" panose="00000400000000000000" pitchFamily="2" charset="0"/>
                        </a:rPr>
                        <a:t>; </a:t>
                      </a:r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wm.ukh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</a:tr>
              <a:tr h="1845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MAbhaya" panose="00000400000000000000" pitchFamily="2" charset="0"/>
                        </a:rPr>
                        <a:t>1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isiqkaf.a</a:t>
                      </a:r>
                      <a:r>
                        <a:rPr lang="en-US" dirty="0" smtClean="0">
                          <a:latin typeface="FMAbhaya" panose="00000400000000000000" pitchFamily="2" charset="0"/>
                        </a:rPr>
                        <a:t> .Ks; </a:t>
                      </a:r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idOkh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49.235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13.912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45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MAbhaya" panose="00000400000000000000" pitchFamily="2" charset="0"/>
                        </a:rPr>
                        <a:t>2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úÿy,am;sf.a</a:t>
                      </a:r>
                      <a:r>
                        <a:rPr lang="en-US" dirty="0" smtClean="0">
                          <a:latin typeface="FMAbhaya" panose="000004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iïm;a</a:t>
                      </a:r>
                      <a:r>
                        <a:rPr lang="en-US" baseline="0" dirty="0" smtClean="0">
                          <a:latin typeface="FMAbhaya" panose="000004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FMAbhaya" panose="00000400000000000000" pitchFamily="2" charset="0"/>
                        </a:rPr>
                        <a:t>iydh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45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MAbhaya" panose="00000400000000000000" pitchFamily="2" charset="0"/>
                        </a:rPr>
                        <a:t>3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MAbhaya" panose="00000400000000000000" pitchFamily="2" charset="0"/>
                        </a:rPr>
                        <a:t>.=re</a:t>
                      </a:r>
                      <a:r>
                        <a:rPr lang="en-US" baseline="0" dirty="0" smtClean="0">
                          <a:latin typeface="FMAbhaya" panose="000004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FMAbhaya" panose="00000400000000000000" pitchFamily="2" charset="0"/>
                        </a:rPr>
                        <a:t>wkqnoaOùu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45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MAbhaya" panose="00000400000000000000" pitchFamily="2" charset="0"/>
                        </a:rPr>
                        <a:t>4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WmfoaYk</a:t>
                      </a:r>
                      <a:r>
                        <a:rPr lang="en-US" dirty="0" smtClean="0">
                          <a:latin typeface="FMAbhaya" panose="000004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kdhl;ajh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45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MAbhaya" panose="00000400000000000000" pitchFamily="2" charset="0"/>
                        </a:rPr>
                        <a:t>5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Ydia;S%h</a:t>
                      </a:r>
                      <a:r>
                        <a:rPr lang="en-US" dirty="0" smtClean="0">
                          <a:latin typeface="FMAbhaya" panose="000004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wjOdrKh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015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1286979"/>
              </p:ext>
            </p:extLst>
          </p:nvPr>
        </p:nvGraphicFramePr>
        <p:xfrm>
          <a:off x="533400" y="2590800"/>
          <a:ext cx="35814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2057400"/>
                <a:gridCol w="1143000"/>
              </a:tblGrid>
              <a:tr h="1066799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FMAbhaya" panose="00000400000000000000" pitchFamily="2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Úp,Hh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Úp,H</a:t>
                      </a:r>
                      <a:r>
                        <a:rPr lang="en-US" dirty="0" smtClean="0">
                          <a:latin typeface="FMAbhaya" panose="000004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iu</a:t>
                      </a:r>
                      <a:r>
                        <a:rPr lang="en-US" dirty="0" smtClean="0">
                          <a:latin typeface="FMAbhaya" panose="00000400000000000000" pitchFamily="2" charset="0"/>
                        </a:rPr>
                        <a:t>. </a:t>
                      </a:r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hefmk</a:t>
                      </a:r>
                      <a:r>
                        <a:rPr lang="en-US" dirty="0" smtClean="0">
                          <a:latin typeface="FMAbhaya" panose="000004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m%udKh</a:t>
                      </a:r>
                      <a:r>
                        <a:rPr lang="en-US" dirty="0" smtClean="0">
                          <a:latin typeface="FMAbhaya" panose="00000400000000000000" pitchFamily="2" charset="0"/>
                        </a:rPr>
                        <a:t>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MAbhaya" panose="00000400000000000000" pitchFamily="2" charset="0"/>
                        </a:rPr>
                        <a:t>1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Ydia;S%h</a:t>
                      </a:r>
                      <a:r>
                        <a:rPr lang="en-US" dirty="0" smtClean="0">
                          <a:latin typeface="FMAbhaya" panose="000004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wjOdrKh</a:t>
                      </a:r>
                      <a:endParaRPr lang="en-US" dirty="0" smtClean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13.143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MAbhaya" panose="00000400000000000000" pitchFamily="2" charset="0"/>
                        </a:rPr>
                        <a:t>2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MAbhaya" panose="00000400000000000000" pitchFamily="2" charset="0"/>
                        </a:rPr>
                        <a:t>.=re</a:t>
                      </a:r>
                      <a:r>
                        <a:rPr lang="en-US" baseline="0" dirty="0" smtClean="0">
                          <a:latin typeface="FMAbhaya" panose="000004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FMAbhaya" panose="00000400000000000000" pitchFamily="2" charset="0"/>
                        </a:rPr>
                        <a:t>wkqnoaOùu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9.621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MAbhaya" panose="00000400000000000000" pitchFamily="2" charset="0"/>
                        </a:rPr>
                        <a:t>3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úÿy,am;sf.a</a:t>
                      </a:r>
                      <a:r>
                        <a:rPr lang="en-US" dirty="0" smtClean="0">
                          <a:latin typeface="FMAbhaya" panose="000004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iïm;a</a:t>
                      </a:r>
                      <a:r>
                        <a:rPr lang="en-US" baseline="0" dirty="0" smtClean="0">
                          <a:latin typeface="FMAbhaya" panose="000004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FMAbhaya" panose="00000400000000000000" pitchFamily="2" charset="0"/>
                        </a:rPr>
                        <a:t>iydh</a:t>
                      </a:r>
                      <a:endParaRPr lang="en-US" dirty="0" smtClean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.275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MAbhaya" panose="00000400000000000000" pitchFamily="2" charset="0"/>
                        </a:rPr>
                        <a:t>4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WmfoaYk</a:t>
                      </a:r>
                      <a:r>
                        <a:rPr lang="en-US" dirty="0" smtClean="0">
                          <a:latin typeface="FMAbhaya" panose="000004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kdhl;ajh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10.124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8690533"/>
              </p:ext>
            </p:extLst>
          </p:nvPr>
        </p:nvGraphicFramePr>
        <p:xfrm>
          <a:off x="4648198" y="1905000"/>
          <a:ext cx="4419601" cy="4175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68"/>
                <a:gridCol w="1471003"/>
                <a:gridCol w="571784"/>
                <a:gridCol w="571784"/>
                <a:gridCol w="514963"/>
                <a:gridCol w="533400"/>
                <a:gridCol w="533399"/>
              </a:tblGrid>
              <a:tr h="1086928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FMAbhaya" panose="00000400000000000000" pitchFamily="2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Úp,Hh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MAbhaya" panose="00000400000000000000" pitchFamily="2" charset="0"/>
                        </a:rPr>
                        <a:t>.Ks; ,l=</a:t>
                      </a:r>
                      <a:r>
                        <a:rPr lang="en-US" sz="1400" dirty="0" err="1" smtClean="0">
                          <a:latin typeface="FMAbhaya" panose="00000400000000000000" pitchFamily="2" charset="0"/>
                        </a:rPr>
                        <a:t>Kq</a:t>
                      </a:r>
                      <a:r>
                        <a:rPr lang="en-US" sz="1400" dirty="0" smtClean="0">
                          <a:latin typeface="FMAbhaya" panose="00000400000000000000" pitchFamily="2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dirty="0">
                        <a:latin typeface="FMAbhaya" panose="00000400000000000000" pitchFamily="2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</a:tr>
              <a:tr h="82295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MAbhaya" panose="00000400000000000000" pitchFamily="2" charset="0"/>
                        </a:rPr>
                        <a:t>1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úÿy,am;sf.a</a:t>
                      </a:r>
                      <a:r>
                        <a:rPr lang="en-US" dirty="0" smtClean="0">
                          <a:latin typeface="FMAbhaya" panose="000004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iïm;a</a:t>
                      </a:r>
                      <a:r>
                        <a:rPr lang="en-US" baseline="0" dirty="0" smtClean="0">
                          <a:latin typeface="FMAbhaya" panose="000004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FMAbhaya" panose="00000400000000000000" pitchFamily="2" charset="0"/>
                        </a:rPr>
                        <a:t>iydh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.426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.531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.658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.217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4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MAbhaya" panose="00000400000000000000" pitchFamily="2" charset="0"/>
                        </a:rPr>
                        <a:t>2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MAbhaya" panose="00000400000000000000" pitchFamily="2" charset="0"/>
                        </a:rPr>
                        <a:t>.=re</a:t>
                      </a:r>
                      <a:r>
                        <a:rPr lang="en-US" baseline="0" dirty="0" smtClean="0">
                          <a:latin typeface="FMAbhaya" panose="000004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FMAbhaya" panose="00000400000000000000" pitchFamily="2" charset="0"/>
                        </a:rPr>
                        <a:t>wkqnoaOùu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.831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.678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.658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.412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75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MAbhaya" panose="00000400000000000000" pitchFamily="2" charset="0"/>
                        </a:rPr>
                        <a:t>3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WmfoaYk</a:t>
                      </a:r>
                      <a:r>
                        <a:rPr lang="en-US" dirty="0" smtClean="0">
                          <a:latin typeface="FMAbhaya" panose="000004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kdhl;ajh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.632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.258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.412.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.217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MAbhaya" panose="00000400000000000000" pitchFamily="2" charset="0"/>
                        </a:rPr>
                        <a:t>4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Ydia;S%h</a:t>
                      </a:r>
                      <a:r>
                        <a:rPr lang="en-US" dirty="0" smtClean="0">
                          <a:latin typeface="FMAbhaya" panose="000004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FMAbhaya" panose="00000400000000000000" pitchFamily="2" charset="0"/>
                        </a:rPr>
                        <a:t>wjOdrKh</a:t>
                      </a:r>
                      <a:endParaRPr lang="en-US" dirty="0">
                        <a:latin typeface="FMAbhay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.812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.625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.529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.251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6"/>
          <p:cNvSpPr txBox="1">
            <a:spLocks/>
          </p:cNvSpPr>
          <p:nvPr/>
        </p:nvSpPr>
        <p:spPr>
          <a:xfrm>
            <a:off x="4820265" y="9906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 smtClean="0">
                <a:latin typeface="FMAbhaya" pitchFamily="2" charset="0"/>
              </a:rPr>
              <a:t>tla</a:t>
            </a:r>
            <a:r>
              <a:rPr lang="en-US" sz="2400" b="1" dirty="0" smtClean="0">
                <a:latin typeface="FMAbhaya" pitchFamily="2" charset="0"/>
              </a:rPr>
              <a:t> </a:t>
            </a:r>
            <a:r>
              <a:rPr lang="en-US" sz="2400" b="1" dirty="0" err="1" smtClean="0">
                <a:latin typeface="FMAbhaya" pitchFamily="2" charset="0"/>
              </a:rPr>
              <a:t>tla</a:t>
            </a:r>
            <a:r>
              <a:rPr lang="en-US" sz="2400" b="1" dirty="0" smtClean="0">
                <a:latin typeface="FMAbhaya" pitchFamily="2" charset="0"/>
              </a:rPr>
              <a:t> </a:t>
            </a:r>
            <a:r>
              <a:rPr lang="en-US" sz="2400" b="1" dirty="0" err="1" smtClean="0">
                <a:latin typeface="FMAbhaya" pitchFamily="2" charset="0"/>
              </a:rPr>
              <a:t>úp,H</a:t>
            </a:r>
            <a:r>
              <a:rPr lang="en-US" sz="2400" b="1" dirty="0" smtClean="0">
                <a:latin typeface="FMAbhaya" pitchFamily="2" charset="0"/>
              </a:rPr>
              <a:t> </a:t>
            </a:r>
            <a:r>
              <a:rPr lang="en-US" sz="2400" b="1" dirty="0" err="1" smtClean="0">
                <a:latin typeface="FMAbhaya" pitchFamily="2" charset="0"/>
              </a:rPr>
              <a:t>w;r</a:t>
            </a:r>
            <a:r>
              <a:rPr lang="en-US" sz="2400" b="1" dirty="0" smtClean="0">
                <a:latin typeface="FMAbhaya" pitchFamily="2" charset="0"/>
              </a:rPr>
              <a:t> </a:t>
            </a:r>
            <a:r>
              <a:rPr lang="en-US" sz="2400" b="1" dirty="0" err="1" smtClean="0">
                <a:latin typeface="FMAbhaya" pitchFamily="2" charset="0"/>
              </a:rPr>
              <a:t>iïnkaOh</a:t>
            </a:r>
            <a:endParaRPr lang="en-US" sz="2400" b="1" dirty="0">
              <a:latin typeface="FMAbhaya" pitchFamily="2" charset="0"/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609600" y="762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latin typeface="FMAbhaya" pitchFamily="2" charset="0"/>
              </a:rPr>
              <a:t>o;a</a:t>
            </a:r>
            <a:r>
              <a:rPr lang="en-US" sz="2800" b="1" dirty="0" smtClean="0">
                <a:latin typeface="FMAbhaya" pitchFamily="2" charset="0"/>
              </a:rPr>
              <a:t>; </a:t>
            </a:r>
            <a:r>
              <a:rPr lang="en-US" sz="2800" b="1" dirty="0" err="1" smtClean="0">
                <a:latin typeface="FMAbhaya" pitchFamily="2" charset="0"/>
              </a:rPr>
              <a:t>bÈßm;a</a:t>
            </a:r>
            <a:r>
              <a:rPr lang="en-US" sz="2800" b="1" dirty="0" smtClean="0">
                <a:latin typeface="FMAbhaya" pitchFamily="2" charset="0"/>
              </a:rPr>
              <a:t> </a:t>
            </a:r>
            <a:r>
              <a:rPr lang="en-US" sz="2800" b="1" dirty="0" err="1" smtClean="0">
                <a:latin typeface="FMAbhaya" pitchFamily="2" charset="0"/>
              </a:rPr>
              <a:t>lsÍu</a:t>
            </a:r>
            <a:endParaRPr lang="en-US" sz="2800" b="1" dirty="0">
              <a:latin typeface="FMAbhaya" pitchFamily="2" charset="0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533400" y="12192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FMAbhaya" pitchFamily="2" charset="0"/>
              </a:rPr>
              <a:t>.Ks; </a:t>
            </a:r>
            <a:r>
              <a:rPr lang="en-US" sz="2400" b="1" dirty="0" err="1" smtClean="0">
                <a:latin typeface="FMAbhaya" pitchFamily="2" charset="0"/>
              </a:rPr>
              <a:t>idOkh</a:t>
            </a:r>
            <a:r>
              <a:rPr lang="en-US" sz="2400" b="1" dirty="0" smtClean="0">
                <a:latin typeface="FMAbhaya" pitchFamily="2" charset="0"/>
              </a:rPr>
              <a:t> </a:t>
            </a:r>
            <a:r>
              <a:rPr lang="en-US" sz="2400" b="1" dirty="0" err="1" smtClean="0">
                <a:latin typeface="FMAbhaya" pitchFamily="2" charset="0"/>
              </a:rPr>
              <a:t>iajdh;a</a:t>
            </a:r>
            <a:r>
              <a:rPr lang="en-US" sz="2400" b="1" dirty="0" smtClean="0">
                <a:latin typeface="FMAbhaya" pitchFamily="2" charset="0"/>
              </a:rPr>
              <a:t>; </a:t>
            </a:r>
            <a:r>
              <a:rPr lang="en-US" sz="2400" b="1" dirty="0" err="1" smtClean="0">
                <a:latin typeface="FMAbhaya" pitchFamily="2" charset="0"/>
              </a:rPr>
              <a:t>úp,H</a:t>
            </a:r>
            <a:r>
              <a:rPr lang="en-US" sz="2400" b="1" dirty="0" smtClean="0">
                <a:latin typeface="FMAbhaya" pitchFamily="2" charset="0"/>
              </a:rPr>
              <a:t> </a:t>
            </a:r>
            <a:r>
              <a:rPr lang="en-US" sz="2400" b="1" dirty="0" err="1" smtClean="0">
                <a:latin typeface="FMAbhaya" pitchFamily="2" charset="0"/>
              </a:rPr>
              <a:t>w;r</a:t>
            </a:r>
            <a:r>
              <a:rPr lang="en-US" sz="2400" b="1" dirty="0" smtClean="0">
                <a:latin typeface="FMAbhaya" pitchFamily="2" charset="0"/>
              </a:rPr>
              <a:t> </a:t>
            </a:r>
            <a:r>
              <a:rPr lang="en-US" sz="2400" b="1" dirty="0" err="1" smtClean="0">
                <a:latin typeface="FMAbhaya" pitchFamily="2" charset="0"/>
              </a:rPr>
              <a:t>iïnkaOh</a:t>
            </a:r>
            <a:endParaRPr lang="en-US" sz="2400" b="1" dirty="0">
              <a:latin typeface="FMAbh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5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FMAbhaya" panose="00000400000000000000" pitchFamily="2" charset="0"/>
              </a:rPr>
              <a:t>ks.uk </a:t>
            </a:r>
            <a:r>
              <a:rPr lang="en-US" sz="2800" b="1" dirty="0" err="1" smtClean="0">
                <a:latin typeface="FMAbhaya" panose="00000400000000000000" pitchFamily="2" charset="0"/>
              </a:rPr>
              <a:t>yd</a:t>
            </a:r>
            <a:r>
              <a:rPr lang="en-US" sz="2800" b="1" dirty="0" smtClean="0">
                <a:latin typeface="FMAbhaya" panose="00000400000000000000" pitchFamily="2" charset="0"/>
              </a:rPr>
              <a:t> </a:t>
            </a:r>
            <a:r>
              <a:rPr lang="en-US" sz="2800" b="1" dirty="0" err="1" smtClean="0">
                <a:latin typeface="FMAbhaya" panose="00000400000000000000" pitchFamily="2" charset="0"/>
              </a:rPr>
              <a:t>fhdackd</a:t>
            </a:r>
            <a:endParaRPr lang="en-US" sz="2800" b="1" dirty="0">
              <a:latin typeface="FMAbhay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077200" cy="55165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tabLst>
                <a:tab pos="339725" algn="l"/>
              </a:tabLst>
            </a:pPr>
            <a:r>
              <a:rPr lang="en-US" sz="3400" b="1" dirty="0" smtClean="0">
                <a:latin typeface="FMAbhaya" panose="00000400000000000000" pitchFamily="2" charset="0"/>
              </a:rPr>
              <a:t>ks.uk</a:t>
            </a:r>
          </a:p>
          <a:p>
            <a:pPr algn="just">
              <a:tabLst>
                <a:tab pos="339725" algn="l"/>
              </a:tabLst>
            </a:pPr>
            <a:r>
              <a:rPr lang="en-US" sz="3400" dirty="0" err="1" smtClean="0">
                <a:latin typeface="FMAbhaya" panose="00000400000000000000" pitchFamily="2" charset="0"/>
              </a:rPr>
              <a:t>mdif,a</a:t>
            </a:r>
            <a:r>
              <a:rPr lang="en-US" sz="3400" dirty="0" smtClean="0">
                <a:latin typeface="FMAbhaya" panose="00000400000000000000" pitchFamily="2" charset="0"/>
              </a:rPr>
              <a:t> </a:t>
            </a:r>
            <a:r>
              <a:rPr lang="en-US" sz="3400" dirty="0" err="1" smtClean="0">
                <a:latin typeface="FMAbhaya" panose="00000400000000000000" pitchFamily="2" charset="0"/>
              </a:rPr>
              <a:t>Ydia;S%h</a:t>
            </a:r>
            <a:r>
              <a:rPr lang="en-US" sz="3400" dirty="0" smtClean="0">
                <a:latin typeface="FMAbhaya" panose="00000400000000000000" pitchFamily="2" charset="0"/>
              </a:rPr>
              <a:t> </a:t>
            </a:r>
            <a:r>
              <a:rPr lang="en-US" sz="3400" dirty="0" err="1" smtClean="0">
                <a:latin typeface="FMAbhaya" panose="00000400000000000000" pitchFamily="2" charset="0"/>
              </a:rPr>
              <a:t>wjOdrKh</a:t>
            </a:r>
            <a:r>
              <a:rPr lang="en-US" sz="3400" dirty="0" smtClean="0">
                <a:latin typeface="FMAbhaya" panose="00000400000000000000" pitchFamily="2" charset="0"/>
              </a:rPr>
              <a:t> .=</a:t>
            </a:r>
            <a:r>
              <a:rPr lang="en-US" sz="3400" dirty="0" err="1" smtClean="0">
                <a:latin typeface="FMAbhaya" panose="00000400000000000000" pitchFamily="2" charset="0"/>
              </a:rPr>
              <a:t>rewkqnoaO</a:t>
            </a:r>
            <a:r>
              <a:rPr lang="en-US" sz="3400" dirty="0" smtClean="0">
                <a:latin typeface="FMAbhaya" panose="00000400000000000000" pitchFamily="2" charset="0"/>
              </a:rPr>
              <a:t> </a:t>
            </a:r>
            <a:r>
              <a:rPr lang="en-US" sz="3400" dirty="0" err="1" smtClean="0">
                <a:latin typeface="FMAbhaya" panose="00000400000000000000" pitchFamily="2" charset="0"/>
              </a:rPr>
              <a:t>ùu</a:t>
            </a:r>
            <a:r>
              <a:rPr lang="en-US" sz="3400" dirty="0" smtClean="0">
                <a:latin typeface="FMAbhaya" panose="00000400000000000000" pitchFamily="2" charset="0"/>
              </a:rPr>
              <a:t> </a:t>
            </a:r>
            <a:r>
              <a:rPr lang="en-US" sz="3400" dirty="0" err="1" smtClean="0">
                <a:latin typeface="FMAbhaya" panose="00000400000000000000" pitchFamily="2" charset="0"/>
              </a:rPr>
              <a:t>yd</a:t>
            </a:r>
            <a:r>
              <a:rPr lang="en-US" sz="3400" dirty="0" smtClean="0">
                <a:latin typeface="FMAbhaya" panose="00000400000000000000" pitchFamily="2" charset="0"/>
              </a:rPr>
              <a:t> </a:t>
            </a:r>
            <a:r>
              <a:rPr lang="en-US" sz="3400" dirty="0" err="1" smtClean="0">
                <a:latin typeface="FMAbhaya" panose="00000400000000000000" pitchFamily="2" charset="0"/>
              </a:rPr>
              <a:t>úÿy,am;s</a:t>
            </a:r>
            <a:r>
              <a:rPr lang="en-US" sz="3400" dirty="0" smtClean="0">
                <a:latin typeface="FMAbhaya" panose="00000400000000000000" pitchFamily="2" charset="0"/>
              </a:rPr>
              <a:t> </a:t>
            </a:r>
            <a:r>
              <a:rPr lang="en-US" sz="3400" dirty="0" err="1" smtClean="0">
                <a:latin typeface="FMAbhaya" panose="00000400000000000000" pitchFamily="2" charset="0"/>
              </a:rPr>
              <a:t>WmfoaYk</a:t>
            </a:r>
            <a:r>
              <a:rPr lang="en-US" sz="3400" dirty="0" smtClean="0">
                <a:latin typeface="FMAbhaya" panose="00000400000000000000" pitchFamily="2" charset="0"/>
              </a:rPr>
              <a:t> </a:t>
            </a:r>
            <a:r>
              <a:rPr lang="en-US" sz="3400" dirty="0" err="1" smtClean="0">
                <a:latin typeface="FMAbhaya" panose="00000400000000000000" pitchFamily="2" charset="0"/>
              </a:rPr>
              <a:t>kdhl;ajh</a:t>
            </a:r>
            <a:r>
              <a:rPr lang="en-US" sz="3400" dirty="0" smtClean="0">
                <a:latin typeface="FMAbhaya" panose="00000400000000000000" pitchFamily="2" charset="0"/>
              </a:rPr>
              <a:t> </a:t>
            </a:r>
            <a:r>
              <a:rPr lang="en-US" sz="3400" dirty="0" err="1" smtClean="0">
                <a:latin typeface="FMAbhaya" panose="00000400000000000000" pitchFamily="2" charset="0"/>
              </a:rPr>
              <a:t>iu</a:t>
            </a:r>
            <a:r>
              <a:rPr lang="en-US" sz="3400" dirty="0" smtClean="0">
                <a:latin typeface="FMAbhaya" panose="00000400000000000000" pitchFamily="2" charset="0"/>
              </a:rPr>
              <a:t>`. w' </a:t>
            </a:r>
            <a:r>
              <a:rPr lang="en-US" sz="3400" dirty="0" err="1" smtClean="0">
                <a:latin typeface="FMAbhaya" panose="00000400000000000000" pitchFamily="2" charset="0"/>
              </a:rPr>
              <a:t>fmd</a:t>
            </a:r>
            <a:r>
              <a:rPr lang="en-US" sz="3400" dirty="0" smtClean="0">
                <a:latin typeface="FMAbhaya" panose="00000400000000000000" pitchFamily="2" charset="0"/>
              </a:rPr>
              <a:t>' i ^id' </a:t>
            </a:r>
            <a:r>
              <a:rPr lang="en-US" sz="3400" dirty="0" err="1" smtClean="0">
                <a:latin typeface="FMAbhaya" panose="00000400000000000000" pitchFamily="2" charset="0"/>
              </a:rPr>
              <a:t>fm</a:t>
            </a:r>
            <a:r>
              <a:rPr lang="en-US" sz="3400" dirty="0" smtClean="0">
                <a:latin typeface="FMAbhaya" panose="00000400000000000000" pitchFamily="2" charset="0"/>
              </a:rPr>
              <a:t>&lt;&amp; .</a:t>
            </a:r>
            <a:r>
              <a:rPr lang="en-US" sz="3400" dirty="0" err="1" smtClean="0">
                <a:latin typeface="FMAbhaya" panose="00000400000000000000" pitchFamily="2" charset="0"/>
              </a:rPr>
              <a:t>Ks;h</a:t>
            </a:r>
            <a:r>
              <a:rPr lang="en-US" sz="3400" dirty="0" smtClean="0">
                <a:latin typeface="FMAbhaya" panose="00000400000000000000" pitchFamily="2" charset="0"/>
              </a:rPr>
              <a:t> </a:t>
            </a:r>
            <a:r>
              <a:rPr lang="en-US" sz="3400" dirty="0" err="1" smtClean="0">
                <a:latin typeface="FMAbhaya" panose="00000400000000000000" pitchFamily="2" charset="0"/>
              </a:rPr>
              <a:t>idOkh</a:t>
            </a:r>
            <a:r>
              <a:rPr lang="en-US" sz="3400" dirty="0" smtClean="0">
                <a:latin typeface="FMAbhaya" panose="00000400000000000000" pitchFamily="2" charset="0"/>
              </a:rPr>
              <a:t> </a:t>
            </a:r>
            <a:r>
              <a:rPr lang="en-US" sz="3400" dirty="0" err="1" smtClean="0">
                <a:latin typeface="FMAbhaya" panose="00000400000000000000" pitchFamily="2" charset="0"/>
              </a:rPr>
              <a:t>w;r</a:t>
            </a:r>
            <a:r>
              <a:rPr lang="en-US" sz="3400" dirty="0" smtClean="0">
                <a:latin typeface="FMAbhaya" panose="00000400000000000000" pitchFamily="2" charset="0"/>
              </a:rPr>
              <a:t> </a:t>
            </a:r>
            <a:r>
              <a:rPr lang="en-US" sz="3400" dirty="0" err="1" smtClean="0">
                <a:latin typeface="FMAbhaya" panose="00000400000000000000" pitchFamily="2" charset="0"/>
              </a:rPr>
              <a:t>iïnkaO;djhla</a:t>
            </a:r>
            <a:r>
              <a:rPr lang="en-US" sz="3400" dirty="0" smtClean="0">
                <a:latin typeface="FMAbhaya" panose="00000400000000000000" pitchFamily="2" charset="0"/>
              </a:rPr>
              <a:t> </a:t>
            </a:r>
            <a:r>
              <a:rPr lang="en-US" sz="3400" dirty="0" err="1" smtClean="0">
                <a:latin typeface="FMAbhaya" panose="00000400000000000000" pitchFamily="2" charset="0"/>
              </a:rPr>
              <a:t>mj;S</a:t>
            </a:r>
            <a:r>
              <a:rPr lang="en-US" sz="3400" dirty="0" smtClean="0">
                <a:latin typeface="FMAbhaya" panose="00000400000000000000" pitchFamily="2" charset="0"/>
              </a:rPr>
              <a:t>‘</a:t>
            </a:r>
          </a:p>
          <a:p>
            <a:pPr algn="just">
              <a:tabLst>
                <a:tab pos="339725" algn="l"/>
              </a:tabLst>
            </a:pPr>
            <a:r>
              <a:rPr lang="en-US" sz="3400" dirty="0" err="1" smtClean="0">
                <a:latin typeface="FMAbhaya" panose="00000400000000000000" pitchFamily="2" charset="0"/>
              </a:rPr>
              <a:t>mdif,a</a:t>
            </a:r>
            <a:r>
              <a:rPr lang="en-US" sz="3400" dirty="0" smtClean="0">
                <a:latin typeface="FMAbhaya" panose="00000400000000000000" pitchFamily="2" charset="0"/>
              </a:rPr>
              <a:t> </a:t>
            </a:r>
            <a:r>
              <a:rPr lang="en-US" sz="3400" dirty="0" err="1" smtClean="0">
                <a:latin typeface="FMAbhaya" panose="00000400000000000000" pitchFamily="2" charset="0"/>
              </a:rPr>
              <a:t>iïm;a</a:t>
            </a:r>
            <a:r>
              <a:rPr lang="en-US" sz="3400" dirty="0" smtClean="0">
                <a:latin typeface="FMAbhaya" panose="00000400000000000000" pitchFamily="2" charset="0"/>
              </a:rPr>
              <a:t> </a:t>
            </a:r>
            <a:r>
              <a:rPr lang="en-US" sz="3400" dirty="0" err="1" smtClean="0">
                <a:latin typeface="FMAbhaya" panose="00000400000000000000" pitchFamily="2" charset="0"/>
              </a:rPr>
              <a:t>iydh</a:t>
            </a:r>
            <a:r>
              <a:rPr lang="en-US" sz="3400" dirty="0" smtClean="0">
                <a:latin typeface="FMAbhaya" panose="00000400000000000000" pitchFamily="2" charset="0"/>
              </a:rPr>
              <a:t> </a:t>
            </a:r>
            <a:r>
              <a:rPr lang="en-US" sz="3400" dirty="0" err="1" smtClean="0">
                <a:latin typeface="FMAbhaya" panose="00000400000000000000" pitchFamily="2" charset="0"/>
              </a:rPr>
              <a:t>iu</a:t>
            </a:r>
            <a:r>
              <a:rPr lang="en-US" sz="3400" dirty="0" smtClean="0">
                <a:latin typeface="FMAbhaya" panose="00000400000000000000" pitchFamily="2" charset="0"/>
              </a:rPr>
              <a:t>`. </a:t>
            </a:r>
            <a:r>
              <a:rPr lang="en-US" sz="3400" dirty="0" err="1" smtClean="0">
                <a:latin typeface="FMAbhaya" panose="00000400000000000000" pitchFamily="2" charset="0"/>
              </a:rPr>
              <a:t>isiqkaf.a</a:t>
            </a:r>
            <a:r>
              <a:rPr lang="en-US" sz="3400" dirty="0" smtClean="0">
                <a:latin typeface="FMAbhaya" panose="00000400000000000000" pitchFamily="2" charset="0"/>
              </a:rPr>
              <a:t> .Ks; </a:t>
            </a:r>
            <a:r>
              <a:rPr lang="en-US" sz="3400" dirty="0" err="1" smtClean="0">
                <a:latin typeface="FMAbhaya" panose="00000400000000000000" pitchFamily="2" charset="0"/>
              </a:rPr>
              <a:t>idOkfha</a:t>
            </a:r>
            <a:r>
              <a:rPr lang="en-US" sz="3400" dirty="0" smtClean="0">
                <a:latin typeface="FMAbhaya" panose="00000400000000000000" pitchFamily="2" charset="0"/>
              </a:rPr>
              <a:t> </a:t>
            </a:r>
            <a:r>
              <a:rPr lang="en-US" sz="3400" dirty="0" err="1" smtClean="0">
                <a:latin typeface="FMAbhaya" panose="00000400000000000000" pitchFamily="2" charset="0"/>
              </a:rPr>
              <a:t>iïnkaO;djhla</a:t>
            </a:r>
            <a:r>
              <a:rPr lang="en-US" sz="3400" dirty="0" smtClean="0">
                <a:latin typeface="FMAbhaya" panose="00000400000000000000" pitchFamily="2" charset="0"/>
              </a:rPr>
              <a:t> </a:t>
            </a:r>
            <a:r>
              <a:rPr lang="en-US" sz="3400" dirty="0" err="1" smtClean="0">
                <a:latin typeface="FMAbhaya" panose="00000400000000000000" pitchFamily="2" charset="0"/>
              </a:rPr>
              <a:t>fkdue</a:t>
            </a:r>
            <a:r>
              <a:rPr lang="en-US" sz="3400" dirty="0" smtClean="0">
                <a:latin typeface="FMAbhaya" panose="00000400000000000000" pitchFamily="2" charset="0"/>
              </a:rPr>
              <a:t>;‘</a:t>
            </a:r>
          </a:p>
          <a:p>
            <a:pPr marL="0" indent="0" algn="just">
              <a:buNone/>
              <a:tabLst>
                <a:tab pos="339725" algn="l"/>
              </a:tabLst>
            </a:pPr>
            <a:r>
              <a:rPr lang="en-US" sz="3400" dirty="0" smtClean="0">
                <a:latin typeface="FMAbhaya" panose="00000400000000000000" pitchFamily="2" charset="0"/>
              </a:rPr>
              <a:t>  </a:t>
            </a:r>
          </a:p>
          <a:p>
            <a:pPr marL="0" indent="0" algn="just">
              <a:buNone/>
            </a:pPr>
            <a:r>
              <a:rPr lang="en-US" sz="3400" b="1" dirty="0" err="1" smtClean="0">
                <a:latin typeface="FMAbhaya" panose="00000400000000000000" pitchFamily="2" charset="0"/>
              </a:rPr>
              <a:t>fhdackd</a:t>
            </a:r>
            <a:endParaRPr lang="en-US" sz="3400" b="1" dirty="0">
              <a:latin typeface="FMAbhaya" panose="00000400000000000000" pitchFamily="2" charset="0"/>
            </a:endParaRPr>
          </a:p>
          <a:p>
            <a:pPr marL="339725" indent="-339725" algn="just">
              <a:buNone/>
              <a:tabLst>
                <a:tab pos="339725" algn="l"/>
              </a:tabLst>
            </a:pP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1'	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isiqkaf.a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wOHhk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ch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.%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yK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i|yd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iqÿiq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ie,eiaula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wkqj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mdi,a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bf.kqï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mßirh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jeäÈhqKq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l&lt;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hq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;=h' </a:t>
            </a:r>
          </a:p>
          <a:p>
            <a:pPr marL="339725" indent="-339725" algn="just">
              <a:buNone/>
              <a:tabLst>
                <a:tab pos="339725" algn="l"/>
              </a:tabLst>
            </a:pP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2'	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úÿy,am;sjrhd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wOHhk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yd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mßmd,k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ld¾hhka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iunrj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mj;ajd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.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ekSu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'</a:t>
            </a:r>
          </a:p>
          <a:p>
            <a:pPr marL="339725" indent="-339725" algn="just">
              <a:buNone/>
              <a:tabLst>
                <a:tab pos="339725" algn="l"/>
              </a:tabLst>
            </a:pP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3'	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mx;s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ldur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uÜgñka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úêu;a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wëlaIK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jevms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&lt;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sfj,la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mdi, ;=&lt;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wLKavj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l%shd;au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lsÍu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'</a:t>
            </a:r>
          </a:p>
          <a:p>
            <a:pPr marL="339725" indent="-339725" algn="just">
              <a:buNone/>
              <a:tabLst>
                <a:tab pos="339725" algn="l"/>
              </a:tabLst>
            </a:pP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4'	.=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rejreka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isiqka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w;r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ukd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iïnkaO;djhla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f.dvke.Su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i|yd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ifudaOdksl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jevigyka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mdi,a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uÜgñka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l%shd;aul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lsÍu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'</a:t>
            </a:r>
          </a:p>
          <a:p>
            <a:pPr marL="339725" indent="-339725" algn="just">
              <a:buNone/>
              <a:tabLst>
                <a:tab pos="339725" algn="l"/>
              </a:tabLst>
            </a:pP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5'	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isiqkaf.a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bf.kqï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YlH;djhka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jeäÈhqKq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lsÍu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i|yd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wjYH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iïm;a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 ,</a:t>
            </a:r>
            <a:r>
              <a:rPr lang="en-US" sz="3400" dirty="0" err="1" smtClean="0">
                <a:latin typeface="FMAbhaya" pitchFamily="2" charset="0"/>
                <a:cs typeface="Times New Roman" pitchFamily="18" charset="0"/>
              </a:rPr>
              <a:t>ndoSu</a:t>
            </a:r>
            <a:r>
              <a:rPr lang="en-US" sz="3400" dirty="0" smtClean="0">
                <a:latin typeface="FMAbhaya" pitchFamily="2" charset="0"/>
                <a:cs typeface="Times New Roman" pitchFamily="18" charset="0"/>
              </a:rPr>
              <a:t>' </a:t>
            </a:r>
          </a:p>
          <a:p>
            <a:endParaRPr lang="en-US" sz="2400" dirty="0" smtClean="0">
              <a:latin typeface="FMAbhaya" panose="00000400000000000000" pitchFamily="2" charset="0"/>
            </a:endParaRPr>
          </a:p>
          <a:p>
            <a:endParaRPr lang="en-US" sz="2400" dirty="0">
              <a:latin typeface="FMAbhaya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4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FMAbhaya" pitchFamily="2" charset="0"/>
              </a:rPr>
              <a:t>wdY%s</a:t>
            </a:r>
            <a:r>
              <a:rPr lang="en-US" sz="2800" b="1" dirty="0" smtClean="0">
                <a:latin typeface="FMAbhaya" pitchFamily="2" charset="0"/>
              </a:rPr>
              <a:t>; .%</a:t>
            </a:r>
            <a:r>
              <a:rPr lang="en-US" sz="2800" b="1" dirty="0" err="1" smtClean="0">
                <a:latin typeface="FMAbhaya" pitchFamily="2" charset="0"/>
              </a:rPr>
              <a:t>ka</a:t>
            </a:r>
            <a:r>
              <a:rPr lang="en-US" sz="2800" b="1" dirty="0" smtClean="0">
                <a:latin typeface="FMAbhaya" pitchFamily="2" charset="0"/>
              </a:rPr>
              <a:t>: </a:t>
            </a:r>
            <a:r>
              <a:rPr lang="en-US" sz="2800" b="1" dirty="0" err="1" smtClean="0">
                <a:latin typeface="FMAbhaya" pitchFamily="2" charset="0"/>
              </a:rPr>
              <a:t>kdudj,sh</a:t>
            </a:r>
            <a:endParaRPr lang="en-US" sz="2800" b="1" dirty="0">
              <a:latin typeface="FMAbhay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Au, K. H., &amp; Valencia, S. W. (2010). Fulfilling the potential of standards-based 	education: Promising policy principles. Language Arts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Bryson, C., &amp; Hand, L. (2007). The role of engagement in inspiring teaching and 	learning. Innovations in Education and Teaching International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Barnard, W. M. (2004). Parent involvement in elementary school and educational 	attainment. Children and Youth Services Review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Barton, P. E. (2004). Why does the gap persist? Educational Leadership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Blase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J., &amp;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Blase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J. (2000) Effective instructional leadership: Teachers’ perspectives on how principals promote teaching and learning in schools. Journal of Educational Administration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9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397</Words>
  <Application>Microsoft Office PowerPoint</Application>
  <PresentationFormat>On-screen Show (4:3)</PresentationFormat>
  <Paragraphs>141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FMAbhaya</vt:lpstr>
      <vt:lpstr>Times New Roman</vt:lpstr>
      <vt:lpstr>Calibri</vt:lpstr>
      <vt:lpstr>Office Theme</vt:lpstr>
      <vt:lpstr>w'fmd'i ^id(fm&lt;&amp; .Ks; idOkh flfrys mdi,a iqj;djh n,mdk wdldrh</vt:lpstr>
      <vt:lpstr>ye|skaùu yd ;d¾lslh</vt:lpstr>
      <vt:lpstr>Slide 3</vt:lpstr>
      <vt:lpstr>idys;H úu¾Ykh</vt:lpstr>
      <vt:lpstr>ck.ykh yd ksheÈh</vt:lpstr>
      <vt:lpstr>o;a; bÈßm;a lsÍu</vt:lpstr>
      <vt:lpstr>Slide 7</vt:lpstr>
      <vt:lpstr>ks.uk yd fhdackd</vt:lpstr>
      <vt:lpstr>wdY%s; .%ka: kdudj,sh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w‘fmd‘I ^id(fm&lt;&amp;</dc:title>
  <dc:creator>Lalani Epasinghe</dc:creator>
  <cp:lastModifiedBy>EDUCATION</cp:lastModifiedBy>
  <cp:revision>46</cp:revision>
  <cp:lastPrinted>2018-11-14T03:55:58Z</cp:lastPrinted>
  <dcterms:created xsi:type="dcterms:W3CDTF">2018-11-11T07:33:22Z</dcterms:created>
  <dcterms:modified xsi:type="dcterms:W3CDTF">2018-11-16T03:26:03Z</dcterms:modified>
</cp:coreProperties>
</file>